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998"/>
    <a:srgbClr val="FF0000"/>
    <a:srgbClr val="AD1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F8F17-51C9-4A4D-AEC2-D6C65AC22796}" v="84" dt="2023-10-02T18:59:34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Борисенков Кирилл" userId="5f5f6980b28d5353" providerId="LiveId" clId="{7DEF8F17-51C9-4A4D-AEC2-D6C65AC22796}"/>
    <pc:docChg chg="custSel addSld delSld modSld modMainMaster">
      <pc:chgData name="Борисенков Кирилл" userId="5f5f6980b28d5353" providerId="LiveId" clId="{7DEF8F17-51C9-4A4D-AEC2-D6C65AC22796}" dt="2023-10-02T18:59:34.043" v="390"/>
      <pc:docMkLst>
        <pc:docMk/>
      </pc:docMkLst>
      <pc:sldChg chg="modSp mod modTransition">
        <pc:chgData name="Борисенков Кирилл" userId="5f5f6980b28d5353" providerId="LiveId" clId="{7DEF8F17-51C9-4A4D-AEC2-D6C65AC22796}" dt="2023-10-02T18:59:34.043" v="390"/>
        <pc:sldMkLst>
          <pc:docMk/>
          <pc:sldMk cId="2796345259" sldId="256"/>
        </pc:sldMkLst>
        <pc:spChg chg="mod">
          <ac:chgData name="Борисенков Кирилл" userId="5f5f6980b28d5353" providerId="LiveId" clId="{7DEF8F17-51C9-4A4D-AEC2-D6C65AC22796}" dt="2023-10-02T18:22:43.665" v="157" actId="1076"/>
          <ac:spMkLst>
            <pc:docMk/>
            <pc:sldMk cId="2796345259" sldId="256"/>
            <ac:spMk id="2" creationId="{251C0AAE-672A-D695-4B57-E70385352462}"/>
          </ac:spMkLst>
        </pc:spChg>
        <pc:picChg chg="mod">
          <ac:chgData name="Борисенков Кирилл" userId="5f5f6980b28d5353" providerId="LiveId" clId="{7DEF8F17-51C9-4A4D-AEC2-D6C65AC22796}" dt="2023-10-02T18:22:44.692" v="158" actId="1076"/>
          <ac:picMkLst>
            <pc:docMk/>
            <pc:sldMk cId="2796345259" sldId="256"/>
            <ac:picMk id="5" creationId="{3DBC3254-C8F2-74EF-3FAB-DDA080156EFE}"/>
          </ac:picMkLst>
        </pc:picChg>
      </pc:sldChg>
      <pc:sldChg chg="modTransition">
        <pc:chgData name="Борисенков Кирилл" userId="5f5f6980b28d5353" providerId="LiveId" clId="{7DEF8F17-51C9-4A4D-AEC2-D6C65AC22796}" dt="2023-10-02T18:59:34.043" v="390"/>
        <pc:sldMkLst>
          <pc:docMk/>
          <pc:sldMk cId="1861860820" sldId="257"/>
        </pc:sldMkLst>
      </pc:sldChg>
      <pc:sldChg chg="modSp modTransition">
        <pc:chgData name="Борисенков Кирилл" userId="5f5f6980b28d5353" providerId="LiveId" clId="{7DEF8F17-51C9-4A4D-AEC2-D6C65AC22796}" dt="2023-10-02T18:59:34.043" v="390"/>
        <pc:sldMkLst>
          <pc:docMk/>
          <pc:sldMk cId="1540364629" sldId="258"/>
        </pc:sldMkLst>
        <pc:picChg chg="mod">
          <ac:chgData name="Борисенков Кирилл" userId="5f5f6980b28d5353" providerId="LiveId" clId="{7DEF8F17-51C9-4A4D-AEC2-D6C65AC22796}" dt="2023-10-02T18:27:36.081" v="160" actId="14826"/>
          <ac:picMkLst>
            <pc:docMk/>
            <pc:sldMk cId="1540364629" sldId="258"/>
            <ac:picMk id="3082" creationId="{64DC7B17-32D0-DE56-ACB1-447079416299}"/>
          </ac:picMkLst>
        </pc:picChg>
        <pc:picChg chg="mod">
          <ac:chgData name="Борисенков Кирилл" userId="5f5f6980b28d5353" providerId="LiveId" clId="{7DEF8F17-51C9-4A4D-AEC2-D6C65AC22796}" dt="2023-10-02T18:26:35.507" v="159" actId="14826"/>
          <ac:picMkLst>
            <pc:docMk/>
            <pc:sldMk cId="1540364629" sldId="258"/>
            <ac:picMk id="3084" creationId="{104CF8B0-B344-A5B5-6B45-727F2B64E50E}"/>
          </ac:picMkLst>
        </pc:picChg>
      </pc:sldChg>
      <pc:sldChg chg="modTransition">
        <pc:chgData name="Борисенков Кирилл" userId="5f5f6980b28d5353" providerId="LiveId" clId="{7DEF8F17-51C9-4A4D-AEC2-D6C65AC22796}" dt="2023-10-02T18:59:34.043" v="390"/>
        <pc:sldMkLst>
          <pc:docMk/>
          <pc:sldMk cId="3079214980" sldId="259"/>
        </pc:sldMkLst>
      </pc:sldChg>
      <pc:sldChg chg="modTransition">
        <pc:chgData name="Борисенков Кирилл" userId="5f5f6980b28d5353" providerId="LiveId" clId="{7DEF8F17-51C9-4A4D-AEC2-D6C65AC22796}" dt="2023-10-02T18:59:34.043" v="390"/>
        <pc:sldMkLst>
          <pc:docMk/>
          <pc:sldMk cId="1212809046" sldId="260"/>
        </pc:sldMkLst>
      </pc:sldChg>
      <pc:sldChg chg="modSp modTransition">
        <pc:chgData name="Борисенков Кирилл" userId="5f5f6980b28d5353" providerId="LiveId" clId="{7DEF8F17-51C9-4A4D-AEC2-D6C65AC22796}" dt="2023-10-02T18:59:34.043" v="390"/>
        <pc:sldMkLst>
          <pc:docMk/>
          <pc:sldMk cId="560650933" sldId="261"/>
        </pc:sldMkLst>
        <pc:picChg chg="mod">
          <ac:chgData name="Борисенков Кирилл" userId="5f5f6980b28d5353" providerId="LiveId" clId="{7DEF8F17-51C9-4A4D-AEC2-D6C65AC22796}" dt="2023-10-02T18:28:50.907" v="161" actId="14826"/>
          <ac:picMkLst>
            <pc:docMk/>
            <pc:sldMk cId="560650933" sldId="261"/>
            <ac:picMk id="6148" creationId="{DCEA5985-5466-F88E-953F-FA99BA8DAE06}"/>
          </ac:picMkLst>
        </pc:picChg>
      </pc:sldChg>
      <pc:sldChg chg="addSp delSp modSp mod modTransition">
        <pc:chgData name="Борисенков Кирилл" userId="5f5f6980b28d5353" providerId="LiveId" clId="{7DEF8F17-51C9-4A4D-AEC2-D6C65AC22796}" dt="2023-10-02T18:59:34.043" v="390"/>
        <pc:sldMkLst>
          <pc:docMk/>
          <pc:sldMk cId="1084107474" sldId="262"/>
        </pc:sldMkLst>
        <pc:picChg chg="add del mod modCrop">
          <ac:chgData name="Борисенков Кирилл" userId="5f5f6980b28d5353" providerId="LiveId" clId="{7DEF8F17-51C9-4A4D-AEC2-D6C65AC22796}" dt="2023-10-02T18:09:41.788" v="25" actId="478"/>
          <ac:picMkLst>
            <pc:docMk/>
            <pc:sldMk cId="1084107474" sldId="262"/>
            <ac:picMk id="3" creationId="{2157F890-C22B-10AC-53DE-AB72820E1C66}"/>
          </ac:picMkLst>
        </pc:picChg>
        <pc:picChg chg="add del mod">
          <ac:chgData name="Борисенков Кирилл" userId="5f5f6980b28d5353" providerId="LiveId" clId="{7DEF8F17-51C9-4A4D-AEC2-D6C65AC22796}" dt="2023-10-02T18:05:10.054" v="13" actId="478"/>
          <ac:picMkLst>
            <pc:docMk/>
            <pc:sldMk cId="1084107474" sldId="262"/>
            <ac:picMk id="1026" creationId="{0BD96280-0B2F-104F-5E75-9804C9313A86}"/>
          </ac:picMkLst>
        </pc:picChg>
        <pc:picChg chg="add mod">
          <ac:chgData name="Борисенков Кирилл" userId="5f5f6980b28d5353" providerId="LiveId" clId="{7DEF8F17-51C9-4A4D-AEC2-D6C65AC22796}" dt="2023-10-02T18:09:57.613" v="32" actId="1076"/>
          <ac:picMkLst>
            <pc:docMk/>
            <pc:sldMk cId="1084107474" sldId="262"/>
            <ac:picMk id="1028" creationId="{4A7D13E4-2AB4-BE99-20A6-3D5D45760746}"/>
          </ac:picMkLst>
        </pc:picChg>
        <pc:picChg chg="add mod">
          <ac:chgData name="Борисенков Кирилл" userId="5f5f6980b28d5353" providerId="LiveId" clId="{7DEF8F17-51C9-4A4D-AEC2-D6C65AC22796}" dt="2023-10-02T18:21:11.395" v="147" actId="14100"/>
          <ac:picMkLst>
            <pc:docMk/>
            <pc:sldMk cId="1084107474" sldId="262"/>
            <ac:picMk id="1030" creationId="{D0C0E48C-3876-F4C8-E089-85790DF58CBE}"/>
          </ac:picMkLst>
        </pc:picChg>
        <pc:picChg chg="add mod">
          <ac:chgData name="Борисенков Кирилл" userId="5f5f6980b28d5353" providerId="LiveId" clId="{7DEF8F17-51C9-4A4D-AEC2-D6C65AC22796}" dt="2023-10-02T18:49:39.995" v="168" actId="1076"/>
          <ac:picMkLst>
            <pc:docMk/>
            <pc:sldMk cId="1084107474" sldId="262"/>
            <ac:picMk id="1032" creationId="{B3AE47D2-C14E-FDDE-CB4E-368C0877F470}"/>
          </ac:picMkLst>
        </pc:picChg>
        <pc:picChg chg="del">
          <ac:chgData name="Борисенков Кирилл" userId="5f5f6980b28d5353" providerId="LiveId" clId="{7DEF8F17-51C9-4A4D-AEC2-D6C65AC22796}" dt="2023-10-02T18:04:21.394" v="1" actId="478"/>
          <ac:picMkLst>
            <pc:docMk/>
            <pc:sldMk cId="1084107474" sldId="262"/>
            <ac:picMk id="8194" creationId="{D7A47DAD-086F-758F-AD9D-8EA2382F35FA}"/>
          </ac:picMkLst>
        </pc:picChg>
        <pc:picChg chg="del mod">
          <ac:chgData name="Борисенков Кирилл" userId="5f5f6980b28d5353" providerId="LiveId" clId="{7DEF8F17-51C9-4A4D-AEC2-D6C65AC22796}" dt="2023-10-02T18:05:11.334" v="14" actId="478"/>
          <ac:picMkLst>
            <pc:docMk/>
            <pc:sldMk cId="1084107474" sldId="262"/>
            <ac:picMk id="8198" creationId="{F412BA3D-8F36-3F94-240B-E36856EC089B}"/>
          </ac:picMkLst>
        </pc:picChg>
      </pc:sldChg>
      <pc:sldChg chg="del">
        <pc:chgData name="Борисенков Кирилл" userId="5f5f6980b28d5353" providerId="LiveId" clId="{7DEF8F17-51C9-4A4D-AEC2-D6C65AC22796}" dt="2023-10-02T16:47:52.222" v="0" actId="2696"/>
        <pc:sldMkLst>
          <pc:docMk/>
          <pc:sldMk cId="358010053" sldId="263"/>
        </pc:sldMkLst>
      </pc:sldChg>
      <pc:sldChg chg="modTransition">
        <pc:chgData name="Борисенков Кирилл" userId="5f5f6980b28d5353" providerId="LiveId" clId="{7DEF8F17-51C9-4A4D-AEC2-D6C65AC22796}" dt="2023-10-02T18:59:34.043" v="390"/>
        <pc:sldMkLst>
          <pc:docMk/>
          <pc:sldMk cId="689619214" sldId="264"/>
        </pc:sldMkLst>
      </pc:sldChg>
      <pc:sldChg chg="addSp delSp modSp add mod modTransition">
        <pc:chgData name="Борисенков Кирилл" userId="5f5f6980b28d5353" providerId="LiveId" clId="{7DEF8F17-51C9-4A4D-AEC2-D6C65AC22796}" dt="2023-10-02T18:59:34.043" v="390"/>
        <pc:sldMkLst>
          <pc:docMk/>
          <pc:sldMk cId="1573104997" sldId="265"/>
        </pc:sldMkLst>
        <pc:spChg chg="add mod">
          <ac:chgData name="Борисенков Кирилл" userId="5f5f6980b28d5353" providerId="LiveId" clId="{7DEF8F17-51C9-4A4D-AEC2-D6C65AC22796}" dt="2023-10-02T18:53:28.353" v="325" actId="1076"/>
          <ac:spMkLst>
            <pc:docMk/>
            <pc:sldMk cId="1573104997" sldId="265"/>
            <ac:spMk id="2" creationId="{65766E6F-9814-3482-4693-B94CB1CEC6D1}"/>
          </ac:spMkLst>
        </pc:spChg>
        <pc:spChg chg="add del mod">
          <ac:chgData name="Борисенков Кирилл" userId="5f5f6980b28d5353" providerId="LiveId" clId="{7DEF8F17-51C9-4A4D-AEC2-D6C65AC22796}" dt="2023-10-02T18:50:20.592" v="189" actId="478"/>
          <ac:spMkLst>
            <pc:docMk/>
            <pc:sldMk cId="1573104997" sldId="265"/>
            <ac:spMk id="3" creationId="{FAF7743F-62AC-5490-F3F9-F66919C10527}"/>
          </ac:spMkLst>
        </pc:spChg>
        <pc:spChg chg="del">
          <ac:chgData name="Борисенков Кирилл" userId="5f5f6980b28d5353" providerId="LiveId" clId="{7DEF8F17-51C9-4A4D-AEC2-D6C65AC22796}" dt="2023-10-02T18:17:21.105" v="92" actId="478"/>
          <ac:spMkLst>
            <pc:docMk/>
            <pc:sldMk cId="1573104997" sldId="265"/>
            <ac:spMk id="4" creationId="{011F8CB1-F664-5FB6-2888-1231605A8ADE}"/>
          </ac:spMkLst>
        </pc:spChg>
        <pc:spChg chg="add del">
          <ac:chgData name="Борисенков Кирилл" userId="5f5f6980b28d5353" providerId="LiveId" clId="{7DEF8F17-51C9-4A4D-AEC2-D6C65AC22796}" dt="2023-10-02T18:19:30.665" v="119"/>
          <ac:spMkLst>
            <pc:docMk/>
            <pc:sldMk cId="1573104997" sldId="265"/>
            <ac:spMk id="5" creationId="{900CA3ED-D9D8-ACCE-14DA-87C561EBB9B2}"/>
          </ac:spMkLst>
        </pc:spChg>
        <pc:spChg chg="add mod">
          <ac:chgData name="Борисенков Кирилл" userId="5f5f6980b28d5353" providerId="LiveId" clId="{7DEF8F17-51C9-4A4D-AEC2-D6C65AC22796}" dt="2023-10-02T18:59:12.277" v="386" actId="1076"/>
          <ac:spMkLst>
            <pc:docMk/>
            <pc:sldMk cId="1573104997" sldId="265"/>
            <ac:spMk id="9" creationId="{A6317E52-33DC-BD47-68E5-3DC2102B5468}"/>
          </ac:spMkLst>
        </pc:spChg>
        <pc:picChg chg="add mod ord">
          <ac:chgData name="Борисенков Кирилл" userId="5f5f6980b28d5353" providerId="LiveId" clId="{7DEF8F17-51C9-4A4D-AEC2-D6C65AC22796}" dt="2023-10-02T18:19:52.313" v="130" actId="1076"/>
          <ac:picMkLst>
            <pc:docMk/>
            <pc:sldMk cId="1573104997" sldId="265"/>
            <ac:picMk id="6" creationId="{4286025F-C4F6-64F8-2FD5-15F8FD1B6EAA}"/>
          </ac:picMkLst>
        </pc:picChg>
        <pc:picChg chg="add mod modCrop">
          <ac:chgData name="Борисенков Кирилл" userId="5f5f6980b28d5353" providerId="LiveId" clId="{7DEF8F17-51C9-4A4D-AEC2-D6C65AC22796}" dt="2023-10-02T18:59:03.954" v="385" actId="208"/>
          <ac:picMkLst>
            <pc:docMk/>
            <pc:sldMk cId="1573104997" sldId="265"/>
            <ac:picMk id="8" creationId="{8526E174-0F90-3554-3CD3-8555270421C9}"/>
          </ac:picMkLst>
        </pc:picChg>
        <pc:picChg chg="del mod">
          <ac:chgData name="Борисенков Кирилл" userId="5f5f6980b28d5353" providerId="LiveId" clId="{7DEF8F17-51C9-4A4D-AEC2-D6C65AC22796}" dt="2023-10-02T18:52:33.702" v="197" actId="478"/>
          <ac:picMkLst>
            <pc:docMk/>
            <pc:sldMk cId="1573104997" sldId="265"/>
            <ac:picMk id="1026" creationId="{0BD96280-0B2F-104F-5E75-9804C9313A86}"/>
          </ac:picMkLst>
        </pc:picChg>
        <pc:picChg chg="add del mod">
          <ac:chgData name="Борисенков Кирилл" userId="5f5f6980b28d5353" providerId="LiveId" clId="{7DEF8F17-51C9-4A4D-AEC2-D6C65AC22796}" dt="2023-10-02T18:53:29.936" v="326" actId="478"/>
          <ac:picMkLst>
            <pc:docMk/>
            <pc:sldMk cId="1573104997" sldId="265"/>
            <ac:picMk id="2052" creationId="{2E35C5CA-2C1B-AF30-3BD7-B25B5B708E06}"/>
          </ac:picMkLst>
        </pc:picChg>
        <pc:picChg chg="add mod">
          <ac:chgData name="Борисенков Кирилл" userId="5f5f6980b28d5353" providerId="LiveId" clId="{7DEF8F17-51C9-4A4D-AEC2-D6C65AC22796}" dt="2023-10-02T18:58:59.976" v="384" actId="1076"/>
          <ac:picMkLst>
            <pc:docMk/>
            <pc:sldMk cId="1573104997" sldId="265"/>
            <ac:picMk id="2054" creationId="{B012ACED-9615-5C7E-5037-2F31B6C8BBF7}"/>
          </ac:picMkLst>
        </pc:picChg>
        <pc:picChg chg="mod">
          <ac:chgData name="Борисенков Кирилл" userId="5f5f6980b28d5353" providerId="LiveId" clId="{7DEF8F17-51C9-4A4D-AEC2-D6C65AC22796}" dt="2023-10-02T18:54:22.046" v="334" actId="170"/>
          <ac:picMkLst>
            <pc:docMk/>
            <pc:sldMk cId="1573104997" sldId="265"/>
            <ac:picMk id="8198" creationId="{F412BA3D-8F36-3F94-240B-E36856EC089B}"/>
          </ac:picMkLst>
        </pc:picChg>
        <pc:cxnChg chg="add mod">
          <ac:chgData name="Борисенков Кирилл" userId="5f5f6980b28d5353" providerId="LiveId" clId="{7DEF8F17-51C9-4A4D-AEC2-D6C65AC22796}" dt="2023-10-02T18:58:10.592" v="380" actId="1076"/>
          <ac:cxnSpMkLst>
            <pc:docMk/>
            <pc:sldMk cId="1573104997" sldId="265"/>
            <ac:cxnSpMk id="11" creationId="{4C4E6601-C494-4252-7BF8-F31A363C96FE}"/>
          </ac:cxnSpMkLst>
        </pc:cxnChg>
      </pc:sldChg>
      <pc:sldChg chg="addSp delSp modSp add modTransition">
        <pc:chgData name="Борисенков Кирилл" userId="5f5f6980b28d5353" providerId="LiveId" clId="{7DEF8F17-51C9-4A4D-AEC2-D6C65AC22796}" dt="2023-10-02T18:59:34.043" v="390"/>
        <pc:sldMkLst>
          <pc:docMk/>
          <pc:sldMk cId="3831358615" sldId="266"/>
        </pc:sldMkLst>
        <pc:picChg chg="add mod">
          <ac:chgData name="Борисенков Кирилл" userId="5f5f6980b28d5353" providerId="LiveId" clId="{7DEF8F17-51C9-4A4D-AEC2-D6C65AC22796}" dt="2023-10-02T18:22:12.494" v="151"/>
          <ac:picMkLst>
            <pc:docMk/>
            <pc:sldMk cId="3831358615" sldId="266"/>
            <ac:picMk id="2" creationId="{FCFB305B-12E2-3FC1-D9B6-BA5D0BC7246E}"/>
          </ac:picMkLst>
        </pc:picChg>
        <pc:picChg chg="add del mod">
          <ac:chgData name="Борисенков Кирилл" userId="5f5f6980b28d5353" providerId="LiveId" clId="{7DEF8F17-51C9-4A4D-AEC2-D6C65AC22796}" dt="2023-10-02T18:20:35.072" v="133" actId="478"/>
          <ac:picMkLst>
            <pc:docMk/>
            <pc:sldMk cId="3831358615" sldId="266"/>
            <ac:picMk id="3074" creationId="{4A188BA2-7540-9C65-7A0B-32D3AADB76CB}"/>
          </ac:picMkLst>
        </pc:picChg>
      </pc:sldChg>
      <pc:sldMasterChg chg="modTransition modSldLayout">
        <pc:chgData name="Борисенков Кирилл" userId="5f5f6980b28d5353" providerId="LiveId" clId="{7DEF8F17-51C9-4A4D-AEC2-D6C65AC22796}" dt="2023-10-02T18:59:34.043" v="390"/>
        <pc:sldMasterMkLst>
          <pc:docMk/>
          <pc:sldMasterMk cId="2843746348" sldId="2147483648"/>
        </pc:sldMasterMkLst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2076799958" sldId="2147483649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2942954911" sldId="2147483650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4225195765" sldId="2147483651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2464275382" sldId="2147483652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3674741505" sldId="2147483653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4164986971" sldId="2147483654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3474460398" sldId="2147483655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1963604100" sldId="2147483656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231403057" sldId="2147483657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2529201377" sldId="2147483658"/>
          </pc:sldLayoutMkLst>
        </pc:sldLayoutChg>
        <pc:sldLayoutChg chg="modTransition">
          <pc:chgData name="Борисенков Кирилл" userId="5f5f6980b28d5353" providerId="LiveId" clId="{7DEF8F17-51C9-4A4D-AEC2-D6C65AC22796}" dt="2023-10-02T18:59:34.043" v="390"/>
          <pc:sldLayoutMkLst>
            <pc:docMk/>
            <pc:sldMasterMk cId="2843746348" sldId="2147483648"/>
            <pc:sldLayoutMk cId="3120994462" sldId="2147483659"/>
          </pc:sldLayoutMkLst>
        </pc:sldLayoutChg>
      </pc:sldMasterChg>
    </pc:docChg>
  </pc:docChgLst>
  <pc:docChgLst>
    <pc:chgData name="Борисенков Кирилл" userId="5f5f6980b28d5353" providerId="LiveId" clId="{A372B9BF-B660-4FC5-928D-90B6E8EBA51D}"/>
    <pc:docChg chg="undo custSel addSld delSld modSld modMainMaster">
      <pc:chgData name="Борисенков Кирилл" userId="5f5f6980b28d5353" providerId="LiveId" clId="{A372B9BF-B660-4FC5-928D-90B6E8EBA51D}" dt="2023-03-24T18:33:02.109" v="1414" actId="1076"/>
      <pc:docMkLst>
        <pc:docMk/>
      </pc:docMkLst>
      <pc:sldChg chg="addSp delSp modSp mod modTransition">
        <pc:chgData name="Борисенков Кирилл" userId="5f5f6980b28d5353" providerId="LiveId" clId="{A372B9BF-B660-4FC5-928D-90B6E8EBA51D}" dt="2023-03-24T18:33:02.109" v="1414" actId="1076"/>
        <pc:sldMkLst>
          <pc:docMk/>
          <pc:sldMk cId="2796345259" sldId="256"/>
        </pc:sldMkLst>
        <pc:spChg chg="mod">
          <ac:chgData name="Борисенков Кирилл" userId="5f5f6980b28d5353" providerId="LiveId" clId="{A372B9BF-B660-4FC5-928D-90B6E8EBA51D}" dt="2023-03-23T20:42:21.775" v="959" actId="1076"/>
          <ac:spMkLst>
            <pc:docMk/>
            <pc:sldMk cId="2796345259" sldId="256"/>
            <ac:spMk id="2" creationId="{251C0AAE-672A-D695-4B57-E70385352462}"/>
          </ac:spMkLst>
        </pc:spChg>
        <pc:spChg chg="mod">
          <ac:chgData name="Борисенков Кирилл" userId="5f5f6980b28d5353" providerId="LiveId" clId="{A372B9BF-B660-4FC5-928D-90B6E8EBA51D}" dt="2023-03-23T21:16:51.037" v="1403" actId="14100"/>
          <ac:spMkLst>
            <pc:docMk/>
            <pc:sldMk cId="2796345259" sldId="256"/>
            <ac:spMk id="4" creationId="{38C3AD50-720D-36A8-6DD0-0FECC9337FE1}"/>
          </ac:spMkLst>
        </pc:spChg>
        <pc:spChg chg="del">
          <ac:chgData name="Борисенков Кирилл" userId="5f5f6980b28d5353" providerId="LiveId" clId="{A372B9BF-B660-4FC5-928D-90B6E8EBA51D}" dt="2023-03-23T20:04:17.853" v="358" actId="478"/>
          <ac:spMkLst>
            <pc:docMk/>
            <pc:sldMk cId="2796345259" sldId="256"/>
            <ac:spMk id="5" creationId="{10048343-2793-7589-2864-B200EECF1DBC}"/>
          </ac:spMkLst>
        </pc:spChg>
        <pc:graphicFrameChg chg="add del mod">
          <ac:chgData name="Борисенков Кирилл" userId="5f5f6980b28d5353" providerId="LiveId" clId="{A372B9BF-B660-4FC5-928D-90B6E8EBA51D}" dt="2023-03-23T20:36:58.889" v="923"/>
          <ac:graphicFrameMkLst>
            <pc:docMk/>
            <pc:sldMk cId="2796345259" sldId="256"/>
            <ac:graphicFrameMk id="8" creationId="{2FA619C9-E7A6-0F44-5955-D39F83E64378}"/>
          </ac:graphicFrameMkLst>
        </pc:graphicFrameChg>
        <pc:graphicFrameChg chg="add del mod">
          <ac:chgData name="Борисенков Кирилл" userId="5f5f6980b28d5353" providerId="LiveId" clId="{A372B9BF-B660-4FC5-928D-90B6E8EBA51D}" dt="2023-03-23T20:36:58.283" v="921"/>
          <ac:graphicFrameMkLst>
            <pc:docMk/>
            <pc:sldMk cId="2796345259" sldId="256"/>
            <ac:graphicFrameMk id="9" creationId="{15B7AC0D-9116-5B3F-AB2A-C856B6BEFFB8}"/>
          </ac:graphicFrameMkLst>
        </pc:graphicFrameChg>
        <pc:picChg chg="add mod">
          <ac:chgData name="Борисенков Кирилл" userId="5f5f6980b28d5353" providerId="LiveId" clId="{A372B9BF-B660-4FC5-928D-90B6E8EBA51D}" dt="2023-03-24T18:32:55.169" v="1407" actId="571"/>
          <ac:picMkLst>
            <pc:docMk/>
            <pc:sldMk cId="2796345259" sldId="256"/>
            <ac:picMk id="5" creationId="{3DBC3254-C8F2-74EF-3FAB-DDA080156EFE}"/>
          </ac:picMkLst>
        </pc:picChg>
        <pc:picChg chg="add mod">
          <ac:chgData name="Борисенков Кирилл" userId="5f5f6980b28d5353" providerId="LiveId" clId="{A372B9BF-B660-4FC5-928D-90B6E8EBA51D}" dt="2023-03-23T20:08:09.422" v="428" actId="1076"/>
          <ac:picMkLst>
            <pc:docMk/>
            <pc:sldMk cId="2796345259" sldId="256"/>
            <ac:picMk id="6" creationId="{AC5A5F20-C54C-78C0-BAD6-A10F297812C1}"/>
          </ac:picMkLst>
        </pc:picChg>
        <pc:picChg chg="add mod">
          <ac:chgData name="Борисенков Кирилл" userId="5f5f6980b28d5353" providerId="LiveId" clId="{A372B9BF-B660-4FC5-928D-90B6E8EBA51D}" dt="2023-03-23T20:08:07.972" v="427" actId="1076"/>
          <ac:picMkLst>
            <pc:docMk/>
            <pc:sldMk cId="2796345259" sldId="256"/>
            <ac:picMk id="7" creationId="{08F94624-97A9-C1A0-1B39-AEEC0FD87D55}"/>
          </ac:picMkLst>
        </pc:picChg>
        <pc:picChg chg="add mod">
          <ac:chgData name="Борисенков Кирилл" userId="5f5f6980b28d5353" providerId="LiveId" clId="{A372B9BF-B660-4FC5-928D-90B6E8EBA51D}" dt="2023-03-24T18:33:00.343" v="1413" actId="1076"/>
          <ac:picMkLst>
            <pc:docMk/>
            <pc:sldMk cId="2796345259" sldId="256"/>
            <ac:picMk id="8" creationId="{663EEFC9-B3DC-242E-BA09-FE933638DD7E}"/>
          </ac:picMkLst>
        </pc:picChg>
        <pc:picChg chg="add mod">
          <ac:chgData name="Борисенков Кирилл" userId="5f5f6980b28d5353" providerId="LiveId" clId="{A372B9BF-B660-4FC5-928D-90B6E8EBA51D}" dt="2023-03-24T18:33:00.343" v="1413" actId="1076"/>
          <ac:picMkLst>
            <pc:docMk/>
            <pc:sldMk cId="2796345259" sldId="256"/>
            <ac:picMk id="9" creationId="{28F3783B-FA63-9AA0-D7E9-500DE13F6934}"/>
          </ac:picMkLst>
        </pc:picChg>
        <pc:picChg chg="add del mod">
          <ac:chgData name="Борисенков Кирилл" userId="5f5f6980b28d5353" providerId="LiveId" clId="{A372B9BF-B660-4FC5-928D-90B6E8EBA51D}" dt="2023-03-23T20:36:57.537" v="919"/>
          <ac:picMkLst>
            <pc:docMk/>
            <pc:sldMk cId="2796345259" sldId="256"/>
            <ac:picMk id="11" creationId="{5126EB7F-1090-31D5-0D35-F96AFD8CDEB7}"/>
          </ac:picMkLst>
        </pc:picChg>
        <pc:picChg chg="add mod">
          <ac:chgData name="Борисенков Кирилл" userId="5f5f6980b28d5353" providerId="LiveId" clId="{A372B9BF-B660-4FC5-928D-90B6E8EBA51D}" dt="2023-03-24T18:33:02.109" v="1414" actId="1076"/>
          <ac:picMkLst>
            <pc:docMk/>
            <pc:sldMk cId="2796345259" sldId="256"/>
            <ac:picMk id="13" creationId="{2122453D-8810-C57E-0AEA-D64BAD3EAD3B}"/>
          </ac:picMkLst>
        </pc:picChg>
        <pc:picChg chg="add del mod">
          <ac:chgData name="Борисенков Кирилл" userId="5f5f6980b28d5353" providerId="LiveId" clId="{A372B9BF-B660-4FC5-928D-90B6E8EBA51D}" dt="2023-03-23T20:37:04.583" v="930" actId="478"/>
          <ac:picMkLst>
            <pc:docMk/>
            <pc:sldMk cId="2796345259" sldId="256"/>
            <ac:picMk id="1028" creationId="{E536CDA3-C497-9859-825C-31D9ECF29599}"/>
          </ac:picMkLst>
        </pc:picChg>
        <pc:picChg chg="add del mod">
          <ac:chgData name="Борисенков Кирилл" userId="5f5f6980b28d5353" providerId="LiveId" clId="{A372B9BF-B660-4FC5-928D-90B6E8EBA51D}" dt="2023-03-23T20:06:25.246" v="385" actId="478"/>
          <ac:picMkLst>
            <pc:docMk/>
            <pc:sldMk cId="2796345259" sldId="256"/>
            <ac:picMk id="2050" creationId="{BC200F8B-83C6-C99C-C0FE-370D131C2B57}"/>
          </ac:picMkLst>
        </pc:picChg>
        <pc:picChg chg="add del mod">
          <ac:chgData name="Борисенков Кирилл" userId="5f5f6980b28d5353" providerId="LiveId" clId="{A372B9BF-B660-4FC5-928D-90B6E8EBA51D}" dt="2023-03-23T20:06:26.079" v="386" actId="478"/>
          <ac:picMkLst>
            <pc:docMk/>
            <pc:sldMk cId="2796345259" sldId="256"/>
            <ac:picMk id="2052" creationId="{88E5DA57-E15E-B80D-567B-296F65A86DCA}"/>
          </ac:picMkLst>
        </pc:picChg>
        <pc:picChg chg="add del mod">
          <ac:chgData name="Борисенков Кирилл" userId="5f5f6980b28d5353" providerId="LiveId" clId="{A372B9BF-B660-4FC5-928D-90B6E8EBA51D}" dt="2023-03-23T20:06:41.628" v="395" actId="478"/>
          <ac:picMkLst>
            <pc:docMk/>
            <pc:sldMk cId="2796345259" sldId="256"/>
            <ac:picMk id="2054" creationId="{451D1BB4-5E15-1195-5F37-9D89E7616F22}"/>
          </ac:picMkLst>
        </pc:picChg>
        <pc:picChg chg="add del mod">
          <ac:chgData name="Борисенков Кирилл" userId="5f5f6980b28d5353" providerId="LiveId" clId="{A372B9BF-B660-4FC5-928D-90B6E8EBA51D}" dt="2023-03-23T20:42:22.011" v="960" actId="478"/>
          <ac:picMkLst>
            <pc:docMk/>
            <pc:sldMk cId="2796345259" sldId="256"/>
            <ac:picMk id="2056" creationId="{3BFB4BCA-70DF-05D0-F5FF-7C386C7D7901}"/>
          </ac:picMkLst>
        </pc:picChg>
        <pc:picChg chg="add del mod">
          <ac:chgData name="Борисенков Кирилл" userId="5f5f6980b28d5353" providerId="LiveId" clId="{A372B9BF-B660-4FC5-928D-90B6E8EBA51D}" dt="2023-03-23T20:42:20.335" v="955"/>
          <ac:picMkLst>
            <pc:docMk/>
            <pc:sldMk cId="2796345259" sldId="256"/>
            <ac:picMk id="2058" creationId="{DE4DFB04-D7C1-1CAA-BD10-F782CEC57BBA}"/>
          </ac:picMkLst>
        </pc:picChg>
      </pc:sldChg>
      <pc:sldChg chg="addSp delSp modSp new mod modTransition">
        <pc:chgData name="Борисенков Кирилл" userId="5f5f6980b28d5353" providerId="LiveId" clId="{A372B9BF-B660-4FC5-928D-90B6E8EBA51D}" dt="2023-03-23T21:17:18.352" v="1404"/>
        <pc:sldMkLst>
          <pc:docMk/>
          <pc:sldMk cId="1861860820" sldId="257"/>
        </pc:sldMkLst>
        <pc:spChg chg="mod">
          <ac:chgData name="Борисенков Кирилл" userId="5f5f6980b28d5353" providerId="LiveId" clId="{A372B9BF-B660-4FC5-928D-90B6E8EBA51D}" dt="2023-03-23T20:03:33.706" v="347" actId="1076"/>
          <ac:spMkLst>
            <pc:docMk/>
            <pc:sldMk cId="1861860820" sldId="257"/>
            <ac:spMk id="2" creationId="{73BE4581-0AE6-CD1E-4448-35AFE9465E52}"/>
          </ac:spMkLst>
        </pc:spChg>
        <pc:spChg chg="mod">
          <ac:chgData name="Борисенков Кирилл" userId="5f5f6980b28d5353" providerId="LiveId" clId="{A372B9BF-B660-4FC5-928D-90B6E8EBA51D}" dt="2023-03-23T20:00:06.448" v="295" actId="1076"/>
          <ac:spMkLst>
            <pc:docMk/>
            <pc:sldMk cId="1861860820" sldId="257"/>
            <ac:spMk id="3" creationId="{3B1507E1-9E18-541E-8DC4-E4CDA3CDEECE}"/>
          </ac:spMkLst>
        </pc:spChg>
        <pc:spChg chg="add mod">
          <ac:chgData name="Борисенков Кирилл" userId="5f5f6980b28d5353" providerId="LiveId" clId="{A372B9BF-B660-4FC5-928D-90B6E8EBA51D}" dt="2023-03-23T20:00:19.899" v="301" actId="1076"/>
          <ac:spMkLst>
            <pc:docMk/>
            <pc:sldMk cId="1861860820" sldId="257"/>
            <ac:spMk id="4" creationId="{16D48E15-2235-E00A-A595-6245E9CB34EC}"/>
          </ac:spMkLst>
        </pc:spChg>
        <pc:spChg chg="add mod">
          <ac:chgData name="Борисенков Кирилл" userId="5f5f6980b28d5353" providerId="LiveId" clId="{A372B9BF-B660-4FC5-928D-90B6E8EBA51D}" dt="2023-03-23T20:00:17.171" v="300" actId="1076"/>
          <ac:spMkLst>
            <pc:docMk/>
            <pc:sldMk cId="1861860820" sldId="257"/>
            <ac:spMk id="5" creationId="{0DC764F2-5931-453A-300E-A7BCF9726513}"/>
          </ac:spMkLst>
        </pc:spChg>
        <pc:spChg chg="add mod">
          <ac:chgData name="Борисенков Кирилл" userId="5f5f6980b28d5353" providerId="LiveId" clId="{A372B9BF-B660-4FC5-928D-90B6E8EBA51D}" dt="2023-03-23T20:00:33.360" v="304" actId="1076"/>
          <ac:spMkLst>
            <pc:docMk/>
            <pc:sldMk cId="1861860820" sldId="257"/>
            <ac:spMk id="6" creationId="{82984BEF-6386-B73C-A84C-319C8C5374D6}"/>
          </ac:spMkLst>
        </pc:spChg>
        <pc:spChg chg="add del">
          <ac:chgData name="Борисенков Кирилл" userId="5f5f6980b28d5353" providerId="LiveId" clId="{A372B9BF-B660-4FC5-928D-90B6E8EBA51D}" dt="2023-03-23T19:51:17.713" v="160"/>
          <ac:spMkLst>
            <pc:docMk/>
            <pc:sldMk cId="1861860820" sldId="257"/>
            <ac:spMk id="8" creationId="{9A8D554B-41F3-18FD-05F4-01B5357442A6}"/>
          </ac:spMkLst>
        </pc:spChg>
        <pc:picChg chg="add mod">
          <ac:chgData name="Борисенков Кирилл" userId="5f5f6980b28d5353" providerId="LiveId" clId="{A372B9BF-B660-4FC5-928D-90B6E8EBA51D}" dt="2023-03-23T20:01:26.608" v="323" actId="1076"/>
          <ac:picMkLst>
            <pc:docMk/>
            <pc:sldMk cId="1861860820" sldId="257"/>
            <ac:picMk id="7" creationId="{CABC81D4-B805-467E-5836-E49F195091D1}"/>
          </ac:picMkLst>
        </pc:picChg>
        <pc:picChg chg="add mod">
          <ac:chgData name="Борисенков Кирилл" userId="5f5f6980b28d5353" providerId="LiveId" clId="{A372B9BF-B660-4FC5-928D-90B6E8EBA51D}" dt="2023-03-23T20:01:20.378" v="319" actId="1440"/>
          <ac:picMkLst>
            <pc:docMk/>
            <pc:sldMk cId="1861860820" sldId="257"/>
            <ac:picMk id="9" creationId="{E33148C2-36DF-D768-128B-0397F2C6150E}"/>
          </ac:picMkLst>
        </pc:picChg>
        <pc:picChg chg="add mod">
          <ac:chgData name="Борисенков Кирилл" userId="5f5f6980b28d5353" providerId="LiveId" clId="{A372B9BF-B660-4FC5-928D-90B6E8EBA51D}" dt="2023-03-23T20:01:37.675" v="325" actId="1076"/>
          <ac:picMkLst>
            <pc:docMk/>
            <pc:sldMk cId="1861860820" sldId="257"/>
            <ac:picMk id="10" creationId="{4A856E14-A4DD-3D97-FD9F-127F34A17542}"/>
          </ac:picMkLst>
        </pc:picChg>
        <pc:picChg chg="add mod">
          <ac:chgData name="Борисенков Кирилл" userId="5f5f6980b28d5353" providerId="LiveId" clId="{A372B9BF-B660-4FC5-928D-90B6E8EBA51D}" dt="2023-03-23T20:08:22.070" v="431" actId="1076"/>
          <ac:picMkLst>
            <pc:docMk/>
            <pc:sldMk cId="1861860820" sldId="257"/>
            <ac:picMk id="11" creationId="{AE4F1D76-831F-0FF8-A219-C5C08035FDEC}"/>
          </ac:picMkLst>
        </pc:picChg>
        <pc:picChg chg="add del mod">
          <ac:chgData name="Борисенков Кирилл" userId="5f5f6980b28d5353" providerId="LiveId" clId="{A372B9BF-B660-4FC5-928D-90B6E8EBA51D}" dt="2023-03-23T19:57:49.660" v="262" actId="478"/>
          <ac:picMkLst>
            <pc:docMk/>
            <pc:sldMk cId="1861860820" sldId="257"/>
            <ac:picMk id="1028" creationId="{180C7AF8-8E5C-0A13-2DAA-1756A4368EDC}"/>
          </ac:picMkLst>
        </pc:picChg>
        <pc:picChg chg="add mod">
          <ac:chgData name="Борисенков Кирилл" userId="5f5f6980b28d5353" providerId="LiveId" clId="{A372B9BF-B660-4FC5-928D-90B6E8EBA51D}" dt="2023-03-23T20:00:08.222" v="296" actId="1076"/>
          <ac:picMkLst>
            <pc:docMk/>
            <pc:sldMk cId="1861860820" sldId="257"/>
            <ac:picMk id="1030" creationId="{C1A72270-6662-54EA-67C4-1EC5D5852412}"/>
          </ac:picMkLst>
        </pc:picChg>
        <pc:picChg chg="add mod">
          <ac:chgData name="Борисенков Кирилл" userId="5f5f6980b28d5353" providerId="LiveId" clId="{A372B9BF-B660-4FC5-928D-90B6E8EBA51D}" dt="2023-03-23T20:00:28.147" v="303" actId="1076"/>
          <ac:picMkLst>
            <pc:docMk/>
            <pc:sldMk cId="1861860820" sldId="257"/>
            <ac:picMk id="1032" creationId="{A9CF61BB-8F56-28AE-88F3-84DF15876C56}"/>
          </ac:picMkLst>
        </pc:picChg>
        <pc:picChg chg="add mod">
          <ac:chgData name="Борисенков Кирилл" userId="5f5f6980b28d5353" providerId="LiveId" clId="{A372B9BF-B660-4FC5-928D-90B6E8EBA51D}" dt="2023-03-23T20:00:14.498" v="299" actId="1076"/>
          <ac:picMkLst>
            <pc:docMk/>
            <pc:sldMk cId="1861860820" sldId="257"/>
            <ac:picMk id="1034" creationId="{6C9D8262-2E66-A734-D446-18E39690D1CE}"/>
          </ac:picMkLst>
        </pc:picChg>
        <pc:picChg chg="add mod">
          <ac:chgData name="Борисенков Кирилл" userId="5f5f6980b28d5353" providerId="LiveId" clId="{A372B9BF-B660-4FC5-928D-90B6E8EBA51D}" dt="2023-03-23T20:01:03.081" v="312" actId="1076"/>
          <ac:picMkLst>
            <pc:docMk/>
            <pc:sldMk cId="1861860820" sldId="257"/>
            <ac:picMk id="1036" creationId="{1608B382-132D-9208-2AE0-E5308DFCAAC8}"/>
          </ac:picMkLst>
        </pc:picChg>
        <pc:picChg chg="add del">
          <ac:chgData name="Борисенков Кирилл" userId="5f5f6980b28d5353" providerId="LiveId" clId="{A372B9BF-B660-4FC5-928D-90B6E8EBA51D}" dt="2023-03-23T20:02:19.527" v="327" actId="478"/>
          <ac:picMkLst>
            <pc:docMk/>
            <pc:sldMk cId="1861860820" sldId="257"/>
            <ac:picMk id="1038" creationId="{36C22DE3-22C6-6232-E948-9421FEF32F41}"/>
          </ac:picMkLst>
        </pc:picChg>
        <pc:picChg chg="add mod">
          <ac:chgData name="Борисенков Кирилл" userId="5f5f6980b28d5353" providerId="LiveId" clId="{A372B9BF-B660-4FC5-928D-90B6E8EBA51D}" dt="2023-03-23T20:08:19.140" v="430" actId="1076"/>
          <ac:picMkLst>
            <pc:docMk/>
            <pc:sldMk cId="1861860820" sldId="257"/>
            <ac:picMk id="1040" creationId="{FE3B355D-E3CB-171C-2143-1CBC933296EF}"/>
          </ac:picMkLst>
        </pc:picChg>
      </pc:sldChg>
      <pc:sldChg chg="addSp delSp modSp new mod modTransition setBg setClrOvrMap">
        <pc:chgData name="Борисенков Кирилл" userId="5f5f6980b28d5353" providerId="LiveId" clId="{A372B9BF-B660-4FC5-928D-90B6E8EBA51D}" dt="2023-03-23T21:17:18.352" v="1404"/>
        <pc:sldMkLst>
          <pc:docMk/>
          <pc:sldMk cId="1540364629" sldId="258"/>
        </pc:sldMkLst>
        <pc:spChg chg="del">
          <ac:chgData name="Борисенков Кирилл" userId="5f5f6980b28d5353" providerId="LiveId" clId="{A372B9BF-B660-4FC5-928D-90B6E8EBA51D}" dt="2023-03-23T20:09:14.068" v="434" actId="478"/>
          <ac:spMkLst>
            <pc:docMk/>
            <pc:sldMk cId="1540364629" sldId="258"/>
            <ac:spMk id="2" creationId="{7766FA03-7E54-F705-EA92-EC8A52508C1F}"/>
          </ac:spMkLst>
        </pc:spChg>
        <pc:spChg chg="del">
          <ac:chgData name="Борисенков Кирилл" userId="5f5f6980b28d5353" providerId="LiveId" clId="{A372B9BF-B660-4FC5-928D-90B6E8EBA51D}" dt="2023-03-23T20:09:15.785" v="435" actId="478"/>
          <ac:spMkLst>
            <pc:docMk/>
            <pc:sldMk cId="1540364629" sldId="258"/>
            <ac:spMk id="3" creationId="{D5EEDB69-9146-76DC-3534-F0610EA9E746}"/>
          </ac:spMkLst>
        </pc:spChg>
        <pc:spChg chg="add mod ord">
          <ac:chgData name="Борисенков Кирилл" userId="5f5f6980b28d5353" providerId="LiveId" clId="{A372B9BF-B660-4FC5-928D-90B6E8EBA51D}" dt="2023-03-23T20:18:01.968" v="560" actId="1076"/>
          <ac:spMkLst>
            <pc:docMk/>
            <pc:sldMk cId="1540364629" sldId="258"/>
            <ac:spMk id="4" creationId="{884FA19F-A061-73FC-0AB0-BFE126C16513}"/>
          </ac:spMkLst>
        </pc:spChg>
        <pc:spChg chg="add del">
          <ac:chgData name="Борисенков Кирилл" userId="5f5f6980b28d5353" providerId="LiveId" clId="{A372B9BF-B660-4FC5-928D-90B6E8EBA51D}" dt="2023-03-23T20:10:19.937" v="457"/>
          <ac:spMkLst>
            <pc:docMk/>
            <pc:sldMk cId="1540364629" sldId="258"/>
            <ac:spMk id="5" creationId="{93CC9E24-13CA-D5DF-7302-7D20CF1B6CE0}"/>
          </ac:spMkLst>
        </pc:spChg>
        <pc:spChg chg="add del">
          <ac:chgData name="Борисенков Кирилл" userId="5f5f6980b28d5353" providerId="LiveId" clId="{A372B9BF-B660-4FC5-928D-90B6E8EBA51D}" dt="2023-03-23T20:10:48.490" v="465"/>
          <ac:spMkLst>
            <pc:docMk/>
            <pc:sldMk cId="1540364629" sldId="258"/>
            <ac:spMk id="7" creationId="{FF5284E1-5FAB-8BE4-5F45-B5057520B2E0}"/>
          </ac:spMkLst>
        </pc:spChg>
        <pc:spChg chg="add del">
          <ac:chgData name="Борисенков Кирилл" userId="5f5f6980b28d5353" providerId="LiveId" clId="{A372B9BF-B660-4FC5-928D-90B6E8EBA51D}" dt="2023-03-23T20:11:22.296" v="476"/>
          <ac:spMkLst>
            <pc:docMk/>
            <pc:sldMk cId="1540364629" sldId="258"/>
            <ac:spMk id="9" creationId="{C304C16C-F7E6-EC93-B2C5-356EF8FF1D40}"/>
          </ac:spMkLst>
        </pc:spChg>
        <pc:spChg chg="add del">
          <ac:chgData name="Борисенков Кирилл" userId="5f5f6980b28d5353" providerId="LiveId" clId="{A372B9BF-B660-4FC5-928D-90B6E8EBA51D}" dt="2023-03-23T20:15:44.824" v="528" actId="26606"/>
          <ac:spMkLst>
            <pc:docMk/>
            <pc:sldMk cId="1540364629" sldId="258"/>
            <ac:spMk id="3087" creationId="{AAD8F19F-4A55-467B-BED0-8837659A90A4}"/>
          </ac:spMkLst>
        </pc:spChg>
        <pc:spChg chg="add">
          <ac:chgData name="Борисенков Кирилл" userId="5f5f6980b28d5353" providerId="LiveId" clId="{A372B9BF-B660-4FC5-928D-90B6E8EBA51D}" dt="2023-03-23T20:17:26.521" v="555" actId="26606"/>
          <ac:spMkLst>
            <pc:docMk/>
            <pc:sldMk cId="1540364629" sldId="258"/>
            <ac:spMk id="3089" creationId="{F6E384F5-137A-40B1-97F0-694CC6ECD59C}"/>
          </ac:spMkLst>
        </pc:spChg>
        <pc:spChg chg="add">
          <ac:chgData name="Борисенков Кирилл" userId="5f5f6980b28d5353" providerId="LiveId" clId="{A372B9BF-B660-4FC5-928D-90B6E8EBA51D}" dt="2023-03-23T20:17:26.521" v="555" actId="26606"/>
          <ac:spMkLst>
            <pc:docMk/>
            <pc:sldMk cId="1540364629" sldId="258"/>
            <ac:spMk id="3091" creationId="{9DBC4630-03DA-474F-BBCB-BA3AE6B317A4}"/>
          </ac:spMkLst>
        </pc:spChg>
        <pc:spChg chg="add">
          <ac:chgData name="Борисенков Кирилл" userId="5f5f6980b28d5353" providerId="LiveId" clId="{A372B9BF-B660-4FC5-928D-90B6E8EBA51D}" dt="2023-03-23T20:17:26.521" v="555" actId="26606"/>
          <ac:spMkLst>
            <pc:docMk/>
            <pc:sldMk cId="1540364629" sldId="258"/>
            <ac:spMk id="3093" creationId="{78418A25-6EAC-4140-BFE6-284E1925B5EE}"/>
          </ac:spMkLst>
        </pc:spChg>
        <pc:spChg chg="add">
          <ac:chgData name="Борисенков Кирилл" userId="5f5f6980b28d5353" providerId="LiveId" clId="{A372B9BF-B660-4FC5-928D-90B6E8EBA51D}" dt="2023-03-23T20:17:26.521" v="555" actId="26606"/>
          <ac:spMkLst>
            <pc:docMk/>
            <pc:sldMk cId="1540364629" sldId="258"/>
            <ac:spMk id="3095" creationId="{6B9D64DB-4D5C-4A91-B45F-F301E3174F9F}"/>
          </ac:spMkLst>
        </pc:spChg>
        <pc:spChg chg="add">
          <ac:chgData name="Борисенков Кирилл" userId="5f5f6980b28d5353" providerId="LiveId" clId="{A372B9BF-B660-4FC5-928D-90B6E8EBA51D}" dt="2023-03-23T20:17:26.521" v="555" actId="26606"/>
          <ac:spMkLst>
            <pc:docMk/>
            <pc:sldMk cId="1540364629" sldId="258"/>
            <ac:spMk id="3097" creationId="{CB14CE1B-4BC5-4EF2-BE3D-05E4F580B3DB}"/>
          </ac:spMkLst>
        </pc:spChg>
        <pc:picChg chg="add mod ord">
          <ac:chgData name="Борисенков Кирилл" userId="5f5f6980b28d5353" providerId="LiveId" clId="{A372B9BF-B660-4FC5-928D-90B6E8EBA51D}" dt="2023-03-23T20:17:26.521" v="555" actId="26606"/>
          <ac:picMkLst>
            <pc:docMk/>
            <pc:sldMk cId="1540364629" sldId="258"/>
            <ac:picMk id="6" creationId="{1379A235-D35C-D829-4C63-B7668B8E4EB5}"/>
          </ac:picMkLst>
        </pc:picChg>
        <pc:picChg chg="add mod">
          <ac:chgData name="Борисенков Кирилл" userId="5f5f6980b28d5353" providerId="LiveId" clId="{A372B9BF-B660-4FC5-928D-90B6E8EBA51D}" dt="2023-03-23T20:17:26.521" v="555" actId="26606"/>
          <ac:picMkLst>
            <pc:docMk/>
            <pc:sldMk cId="1540364629" sldId="258"/>
            <ac:picMk id="8" creationId="{7B65C282-B732-05E9-CEE8-2A284F0598DD}"/>
          </ac:picMkLst>
        </pc:picChg>
        <pc:picChg chg="add mod modCrop">
          <ac:chgData name="Борисенков Кирилл" userId="5f5f6980b28d5353" providerId="LiveId" clId="{A372B9BF-B660-4FC5-928D-90B6E8EBA51D}" dt="2023-03-23T20:17:40.555" v="556" actId="18131"/>
          <ac:picMkLst>
            <pc:docMk/>
            <pc:sldMk cId="1540364629" sldId="258"/>
            <ac:picMk id="10" creationId="{FFBB207C-A583-FDD0-1F33-D43B78F5B808}"/>
          </ac:picMkLst>
        </pc:picChg>
        <pc:picChg chg="add del mod">
          <ac:chgData name="Борисенков Кирилл" userId="5f5f6980b28d5353" providerId="LiveId" clId="{A372B9BF-B660-4FC5-928D-90B6E8EBA51D}" dt="2023-03-23T20:16:47.024" v="538" actId="478"/>
          <ac:picMkLst>
            <pc:docMk/>
            <pc:sldMk cId="1540364629" sldId="258"/>
            <ac:picMk id="11" creationId="{024700AD-9D88-31D0-0524-FA7FE89EE7E5}"/>
          </ac:picMkLst>
        </pc:picChg>
        <pc:picChg chg="add mod ord">
          <ac:chgData name="Борисенков Кирилл" userId="5f5f6980b28d5353" providerId="LiveId" clId="{A372B9BF-B660-4FC5-928D-90B6E8EBA51D}" dt="2023-03-23T20:17:26.521" v="555" actId="26606"/>
          <ac:picMkLst>
            <pc:docMk/>
            <pc:sldMk cId="1540364629" sldId="258"/>
            <ac:picMk id="3080" creationId="{D5329DB4-7494-6F90-F3DD-107FD12699F5}"/>
          </ac:picMkLst>
        </pc:picChg>
        <pc:picChg chg="add mod ord">
          <ac:chgData name="Борисенков Кирилл" userId="5f5f6980b28d5353" providerId="LiveId" clId="{A372B9BF-B660-4FC5-928D-90B6E8EBA51D}" dt="2023-03-23T20:17:26.521" v="555" actId="26606"/>
          <ac:picMkLst>
            <pc:docMk/>
            <pc:sldMk cId="1540364629" sldId="258"/>
            <ac:picMk id="3082" creationId="{64DC7B17-32D0-DE56-ACB1-447079416299}"/>
          </ac:picMkLst>
        </pc:picChg>
        <pc:picChg chg="add mod">
          <ac:chgData name="Борисенков Кирилл" userId="5f5f6980b28d5353" providerId="LiveId" clId="{A372B9BF-B660-4FC5-928D-90B6E8EBA51D}" dt="2023-03-23T20:17:26.521" v="555" actId="26606"/>
          <ac:picMkLst>
            <pc:docMk/>
            <pc:sldMk cId="1540364629" sldId="258"/>
            <ac:picMk id="3084" creationId="{104CF8B0-B344-A5B5-6B45-727F2B64E50E}"/>
          </ac:picMkLst>
        </pc:picChg>
      </pc:sldChg>
      <pc:sldChg chg="addSp delSp modSp new mod modTransition">
        <pc:chgData name="Борисенков Кирилл" userId="5f5f6980b28d5353" providerId="LiveId" clId="{A372B9BF-B660-4FC5-928D-90B6E8EBA51D}" dt="2023-03-23T21:17:18.352" v="1404"/>
        <pc:sldMkLst>
          <pc:docMk/>
          <pc:sldMk cId="3079214980" sldId="259"/>
        </pc:sldMkLst>
        <pc:spChg chg="del">
          <ac:chgData name="Борисенков Кирилл" userId="5f5f6980b28d5353" providerId="LiveId" clId="{A372B9BF-B660-4FC5-928D-90B6E8EBA51D}" dt="2023-03-23T20:18:35.068" v="564" actId="478"/>
          <ac:spMkLst>
            <pc:docMk/>
            <pc:sldMk cId="3079214980" sldId="259"/>
            <ac:spMk id="2" creationId="{DF99AA43-5B48-9F07-6307-E12C2CB6C298}"/>
          </ac:spMkLst>
        </pc:spChg>
        <pc:spChg chg="del">
          <ac:chgData name="Борисенков Кирилл" userId="5f5f6980b28d5353" providerId="LiveId" clId="{A372B9BF-B660-4FC5-928D-90B6E8EBA51D}" dt="2023-03-23T20:18:32.884" v="563" actId="478"/>
          <ac:spMkLst>
            <pc:docMk/>
            <pc:sldMk cId="3079214980" sldId="259"/>
            <ac:spMk id="3" creationId="{82B8FF59-C562-7C12-545A-16E45AC49C01}"/>
          </ac:spMkLst>
        </pc:spChg>
        <pc:spChg chg="add mod">
          <ac:chgData name="Борисенков Кирилл" userId="5f5f6980b28d5353" providerId="LiveId" clId="{A372B9BF-B660-4FC5-928D-90B6E8EBA51D}" dt="2023-03-23T20:27:32.408" v="738" actId="207"/>
          <ac:spMkLst>
            <pc:docMk/>
            <pc:sldMk cId="3079214980" sldId="259"/>
            <ac:spMk id="4" creationId="{969340A7-473E-08DF-7EC2-B6180C97B5EA}"/>
          </ac:spMkLst>
        </pc:spChg>
        <pc:spChg chg="add del">
          <ac:chgData name="Борисенков Кирилл" userId="5f5f6980b28d5353" providerId="LiveId" clId="{A372B9BF-B660-4FC5-928D-90B6E8EBA51D}" dt="2023-03-23T20:19:24.469" v="578"/>
          <ac:spMkLst>
            <pc:docMk/>
            <pc:sldMk cId="3079214980" sldId="259"/>
            <ac:spMk id="6" creationId="{605056E7-0B94-465D-7EBA-CDA6A8F9780C}"/>
          </ac:spMkLst>
        </pc:spChg>
        <pc:picChg chg="add mod">
          <ac:chgData name="Борисенков Кирилл" userId="5f5f6980b28d5353" providerId="LiveId" clId="{A372B9BF-B660-4FC5-928D-90B6E8EBA51D}" dt="2023-03-23T21:06:59.577" v="1306" actId="1076"/>
          <ac:picMkLst>
            <pc:docMk/>
            <pc:sldMk cId="3079214980" sldId="259"/>
            <ac:picMk id="5" creationId="{0C4EE746-46D6-BB3F-4CA9-AE352A53C439}"/>
          </ac:picMkLst>
        </pc:picChg>
        <pc:picChg chg="add del mod">
          <ac:chgData name="Борисенков Кирилл" userId="5f5f6980b28d5353" providerId="LiveId" clId="{A372B9BF-B660-4FC5-928D-90B6E8EBA51D}" dt="2023-03-23T20:26:33.638" v="709" actId="478"/>
          <ac:picMkLst>
            <pc:docMk/>
            <pc:sldMk cId="3079214980" sldId="259"/>
            <ac:picMk id="7" creationId="{804E2DAA-AE92-998F-C9D8-5026A48FB6EC}"/>
          </ac:picMkLst>
        </pc:picChg>
        <pc:picChg chg="add mod">
          <ac:chgData name="Борисенков Кирилл" userId="5f5f6980b28d5353" providerId="LiveId" clId="{A372B9BF-B660-4FC5-928D-90B6E8EBA51D}" dt="2023-03-23T21:07:03.388" v="1309" actId="1076"/>
          <ac:picMkLst>
            <pc:docMk/>
            <pc:sldMk cId="3079214980" sldId="259"/>
            <ac:picMk id="4100" creationId="{9818A308-B3BC-2EE3-D03E-7B2190E5FC84}"/>
          </ac:picMkLst>
        </pc:picChg>
        <pc:picChg chg="add mod">
          <ac:chgData name="Борисенков Кирилл" userId="5f5f6980b28d5353" providerId="LiveId" clId="{A372B9BF-B660-4FC5-928D-90B6E8EBA51D}" dt="2023-03-23T21:06:58.714" v="1305" actId="1076"/>
          <ac:picMkLst>
            <pc:docMk/>
            <pc:sldMk cId="3079214980" sldId="259"/>
            <ac:picMk id="4102" creationId="{17A7022D-5F4F-F4E8-9FF0-583DB0AC81C8}"/>
          </ac:picMkLst>
        </pc:picChg>
        <pc:picChg chg="add mod">
          <ac:chgData name="Борисенков Кирилл" userId="5f5f6980b28d5353" providerId="LiveId" clId="{A372B9BF-B660-4FC5-928D-90B6E8EBA51D}" dt="2023-03-23T20:26:55.201" v="728" actId="1076"/>
          <ac:picMkLst>
            <pc:docMk/>
            <pc:sldMk cId="3079214980" sldId="259"/>
            <ac:picMk id="4104" creationId="{C0D26624-C9BF-63B6-29DC-2B1D4E92EA24}"/>
          </ac:picMkLst>
        </pc:picChg>
        <pc:picChg chg="add mod">
          <ac:chgData name="Борисенков Кирилл" userId="5f5f6980b28d5353" providerId="LiveId" clId="{A372B9BF-B660-4FC5-928D-90B6E8EBA51D}" dt="2023-03-23T21:06:57.605" v="1304" actId="1076"/>
          <ac:picMkLst>
            <pc:docMk/>
            <pc:sldMk cId="3079214980" sldId="259"/>
            <ac:picMk id="4106" creationId="{FC119EB7-858D-DFBD-6133-986C630AC3F8}"/>
          </ac:picMkLst>
        </pc:picChg>
        <pc:picChg chg="add del mod">
          <ac:chgData name="Борисенков Кирилл" userId="5f5f6980b28d5353" providerId="LiveId" clId="{A372B9BF-B660-4FC5-928D-90B6E8EBA51D}" dt="2023-03-23T20:24:22.746" v="627" actId="478"/>
          <ac:picMkLst>
            <pc:docMk/>
            <pc:sldMk cId="3079214980" sldId="259"/>
            <ac:picMk id="4108" creationId="{E2A20647-BAFD-07A3-8F27-75963EC6383D}"/>
          </ac:picMkLst>
        </pc:picChg>
        <pc:picChg chg="add del mod">
          <ac:chgData name="Борисенков Кирилл" userId="5f5f6980b28d5353" providerId="LiveId" clId="{A372B9BF-B660-4FC5-928D-90B6E8EBA51D}" dt="2023-03-23T20:24:39.345" v="641" actId="478"/>
          <ac:picMkLst>
            <pc:docMk/>
            <pc:sldMk cId="3079214980" sldId="259"/>
            <ac:picMk id="4110" creationId="{B486D7EF-EE05-C6B4-67EC-D13EA01A2621}"/>
          </ac:picMkLst>
        </pc:picChg>
        <pc:picChg chg="add del mod">
          <ac:chgData name="Борисенков Кирилл" userId="5f5f6980b28d5353" providerId="LiveId" clId="{A372B9BF-B660-4FC5-928D-90B6E8EBA51D}" dt="2023-03-23T20:25:24.309" v="665" actId="478"/>
          <ac:picMkLst>
            <pc:docMk/>
            <pc:sldMk cId="3079214980" sldId="259"/>
            <ac:picMk id="4112" creationId="{A88BCAF3-731B-CE54-D4B9-CCED2A580FC4}"/>
          </ac:picMkLst>
        </pc:picChg>
        <pc:picChg chg="add mod">
          <ac:chgData name="Борисенков Кирилл" userId="5f5f6980b28d5353" providerId="LiveId" clId="{A372B9BF-B660-4FC5-928D-90B6E8EBA51D}" dt="2023-03-23T20:27:08.272" v="732" actId="732"/>
          <ac:picMkLst>
            <pc:docMk/>
            <pc:sldMk cId="3079214980" sldId="259"/>
            <ac:picMk id="4114" creationId="{FE2877B0-0444-F02F-9B8D-E4CCA6B07C2E}"/>
          </ac:picMkLst>
        </pc:picChg>
        <pc:picChg chg="add mod">
          <ac:chgData name="Борисенков Кирилл" userId="5f5f6980b28d5353" providerId="LiveId" clId="{A372B9BF-B660-4FC5-928D-90B6E8EBA51D}" dt="2023-03-23T21:07:00.994" v="1307" actId="1076"/>
          <ac:picMkLst>
            <pc:docMk/>
            <pc:sldMk cId="3079214980" sldId="259"/>
            <ac:picMk id="4116" creationId="{490CB2FA-3071-9B25-4306-04924BD89AFA}"/>
          </ac:picMkLst>
        </pc:picChg>
      </pc:sldChg>
      <pc:sldChg chg="addSp delSp modSp new mod modTransition">
        <pc:chgData name="Борисенков Кирилл" userId="5f5f6980b28d5353" providerId="LiveId" clId="{A372B9BF-B660-4FC5-928D-90B6E8EBA51D}" dt="2023-03-23T21:17:18.352" v="1404"/>
        <pc:sldMkLst>
          <pc:docMk/>
          <pc:sldMk cId="1212809046" sldId="260"/>
        </pc:sldMkLst>
        <pc:spChg chg="del">
          <ac:chgData name="Борисенков Кирилл" userId="5f5f6980b28d5353" providerId="LiveId" clId="{A372B9BF-B660-4FC5-928D-90B6E8EBA51D}" dt="2023-03-23T20:28:09.916" v="741" actId="478"/>
          <ac:spMkLst>
            <pc:docMk/>
            <pc:sldMk cId="1212809046" sldId="260"/>
            <ac:spMk id="2" creationId="{250CE470-3E56-D084-D803-C93ECBCF2D80}"/>
          </ac:spMkLst>
        </pc:spChg>
        <pc:spChg chg="del">
          <ac:chgData name="Борисенков Кирилл" userId="5f5f6980b28d5353" providerId="LiveId" clId="{A372B9BF-B660-4FC5-928D-90B6E8EBA51D}" dt="2023-03-23T20:28:08.916" v="740" actId="478"/>
          <ac:spMkLst>
            <pc:docMk/>
            <pc:sldMk cId="1212809046" sldId="260"/>
            <ac:spMk id="3" creationId="{C1EB8BD8-B791-F077-658C-7C5FA25EAF51}"/>
          </ac:spMkLst>
        </pc:spChg>
        <pc:spChg chg="add del">
          <ac:chgData name="Борисенков Кирилл" userId="5f5f6980b28d5353" providerId="LiveId" clId="{A372B9BF-B660-4FC5-928D-90B6E8EBA51D}" dt="2023-03-23T20:28:44.510" v="750"/>
          <ac:spMkLst>
            <pc:docMk/>
            <pc:sldMk cId="1212809046" sldId="260"/>
            <ac:spMk id="6" creationId="{D9A90210-D9F1-F931-F968-6BED95D5FF86}"/>
          </ac:spMkLst>
        </pc:spChg>
        <pc:spChg chg="add del">
          <ac:chgData name="Борисенков Кирилл" userId="5f5f6980b28d5353" providerId="LiveId" clId="{A372B9BF-B660-4FC5-928D-90B6E8EBA51D}" dt="2023-03-23T20:28:58.736" v="755"/>
          <ac:spMkLst>
            <pc:docMk/>
            <pc:sldMk cId="1212809046" sldId="260"/>
            <ac:spMk id="8" creationId="{E97A4493-2357-FBA6-89A4-34EC4EE93FBD}"/>
          </ac:spMkLst>
        </pc:spChg>
        <pc:spChg chg="add del">
          <ac:chgData name="Борисенков Кирилл" userId="5f5f6980b28d5353" providerId="LiveId" clId="{A372B9BF-B660-4FC5-928D-90B6E8EBA51D}" dt="2023-03-23T20:29:26.546" v="770"/>
          <ac:spMkLst>
            <pc:docMk/>
            <pc:sldMk cId="1212809046" sldId="260"/>
            <ac:spMk id="10" creationId="{18EBBDA0-68AC-30BD-39CF-DAF182A0DBB7}"/>
          </ac:spMkLst>
        </pc:spChg>
        <pc:spChg chg="add del mod">
          <ac:chgData name="Борисенков Кирилл" userId="5f5f6980b28d5353" providerId="LiveId" clId="{A372B9BF-B660-4FC5-928D-90B6E8EBA51D}" dt="2023-03-23T20:30:07.108" v="783" actId="478"/>
          <ac:spMkLst>
            <pc:docMk/>
            <pc:sldMk cId="1212809046" sldId="260"/>
            <ac:spMk id="12" creationId="{BC16B605-2C19-4F1F-1E3A-CC5ECB54B957}"/>
          </ac:spMkLst>
        </pc:spChg>
        <pc:spChg chg="add del">
          <ac:chgData name="Борисенков Кирилл" userId="5f5f6980b28d5353" providerId="LiveId" clId="{A372B9BF-B660-4FC5-928D-90B6E8EBA51D}" dt="2023-03-23T20:30:09.724" v="785"/>
          <ac:spMkLst>
            <pc:docMk/>
            <pc:sldMk cId="1212809046" sldId="260"/>
            <ac:spMk id="13" creationId="{5581AB93-FAA0-478A-6E33-F822DC3764D5}"/>
          </ac:spMkLst>
        </pc:spChg>
        <pc:spChg chg="add mod">
          <ac:chgData name="Борисенков Кирилл" userId="5f5f6980b28d5353" providerId="LiveId" clId="{A372B9BF-B660-4FC5-928D-90B6E8EBA51D}" dt="2023-03-23T20:35:11.291" v="891" actId="1076"/>
          <ac:spMkLst>
            <pc:docMk/>
            <pc:sldMk cId="1212809046" sldId="260"/>
            <ac:spMk id="15" creationId="{37DA049C-734A-0E95-247D-EF1919193F49}"/>
          </ac:spMkLst>
        </pc:spChg>
        <pc:picChg chg="add mod">
          <ac:chgData name="Борисенков Кирилл" userId="5f5f6980b28d5353" providerId="LiveId" clId="{A372B9BF-B660-4FC5-928D-90B6E8EBA51D}" dt="2023-03-23T20:30:32.263" v="796" actId="1076"/>
          <ac:picMkLst>
            <pc:docMk/>
            <pc:sldMk cId="1212809046" sldId="260"/>
            <ac:picMk id="4" creationId="{5BE9BE66-48EC-BCCF-78CE-649212000DD3}"/>
          </ac:picMkLst>
        </pc:picChg>
        <pc:picChg chg="add mod">
          <ac:chgData name="Борисенков Кирилл" userId="5f5f6980b28d5353" providerId="LiveId" clId="{A372B9BF-B660-4FC5-928D-90B6E8EBA51D}" dt="2023-03-23T20:29:15.845" v="768" actId="1076"/>
          <ac:picMkLst>
            <pc:docMk/>
            <pc:sldMk cId="1212809046" sldId="260"/>
            <ac:picMk id="5" creationId="{C01211DC-BC8F-7754-32B4-DCD725D4D7BA}"/>
          </ac:picMkLst>
        </pc:picChg>
        <pc:picChg chg="add del mod">
          <ac:chgData name="Борисенков Кирилл" userId="5f5f6980b28d5353" providerId="LiveId" clId="{A372B9BF-B660-4FC5-928D-90B6E8EBA51D}" dt="2023-03-23T20:28:49.630" v="753" actId="478"/>
          <ac:picMkLst>
            <pc:docMk/>
            <pc:sldMk cId="1212809046" sldId="260"/>
            <ac:picMk id="7" creationId="{8C878068-5C91-7C64-D464-DD5F430C0372}"/>
          </ac:picMkLst>
        </pc:picChg>
        <pc:picChg chg="add mod">
          <ac:chgData name="Борисенков Кирилл" userId="5f5f6980b28d5353" providerId="LiveId" clId="{A372B9BF-B660-4FC5-928D-90B6E8EBA51D}" dt="2023-03-23T20:30:58.095" v="798" actId="1076"/>
          <ac:picMkLst>
            <pc:docMk/>
            <pc:sldMk cId="1212809046" sldId="260"/>
            <ac:picMk id="9" creationId="{5B3A034D-2400-A2A6-0F73-26689BE98647}"/>
          </ac:picMkLst>
        </pc:picChg>
        <pc:picChg chg="add mod modCrop">
          <ac:chgData name="Борисенков Кирилл" userId="5f5f6980b28d5353" providerId="LiveId" clId="{A372B9BF-B660-4FC5-928D-90B6E8EBA51D}" dt="2023-03-23T20:35:05.557" v="890" actId="1076"/>
          <ac:picMkLst>
            <pc:docMk/>
            <pc:sldMk cId="1212809046" sldId="260"/>
            <ac:picMk id="11" creationId="{78F6A3BD-11B0-B2FC-9F46-16DEC47466AE}"/>
          </ac:picMkLst>
        </pc:picChg>
        <pc:picChg chg="add mod modCrop">
          <ac:chgData name="Борисенков Кирилл" userId="5f5f6980b28d5353" providerId="LiveId" clId="{A372B9BF-B660-4FC5-928D-90B6E8EBA51D}" dt="2023-03-23T20:31:00.606" v="800" actId="1076"/>
          <ac:picMkLst>
            <pc:docMk/>
            <pc:sldMk cId="1212809046" sldId="260"/>
            <ac:picMk id="14" creationId="{14E0A0F8-3F8B-5516-149F-4A577FA02040}"/>
          </ac:picMkLst>
        </pc:picChg>
        <pc:picChg chg="add mod ord">
          <ac:chgData name="Борисенков Кирилл" userId="5f5f6980b28d5353" providerId="LiveId" clId="{A372B9BF-B660-4FC5-928D-90B6E8EBA51D}" dt="2023-03-23T20:33:26.827" v="869" actId="1076"/>
          <ac:picMkLst>
            <pc:docMk/>
            <pc:sldMk cId="1212809046" sldId="260"/>
            <ac:picMk id="17" creationId="{E70ED261-1A75-8DE4-7D2F-01BF3245549B}"/>
          </ac:picMkLst>
        </pc:picChg>
        <pc:picChg chg="add del mod">
          <ac:chgData name="Борисенков Кирилл" userId="5f5f6980b28d5353" providerId="LiveId" clId="{A372B9BF-B660-4FC5-928D-90B6E8EBA51D}" dt="2023-03-23T20:34:18.777" v="885" actId="478"/>
          <ac:picMkLst>
            <pc:docMk/>
            <pc:sldMk cId="1212809046" sldId="260"/>
            <ac:picMk id="19" creationId="{14A62130-4CFD-5FD5-3DE1-E1A7F23FC5F6}"/>
          </ac:picMkLst>
        </pc:picChg>
      </pc:sldChg>
      <pc:sldChg chg="addSp delSp modSp new mod modTransition setBg">
        <pc:chgData name="Борисенков Кирилл" userId="5f5f6980b28d5353" providerId="LiveId" clId="{A372B9BF-B660-4FC5-928D-90B6E8EBA51D}" dt="2023-03-23T21:17:18.352" v="1404"/>
        <pc:sldMkLst>
          <pc:docMk/>
          <pc:sldMk cId="560650933" sldId="261"/>
        </pc:sldMkLst>
        <pc:spChg chg="del">
          <ac:chgData name="Борисенков Кирилл" userId="5f5f6980b28d5353" providerId="LiveId" clId="{A372B9BF-B660-4FC5-928D-90B6E8EBA51D}" dt="2023-03-23T20:45:48.636" v="970" actId="478"/>
          <ac:spMkLst>
            <pc:docMk/>
            <pc:sldMk cId="560650933" sldId="261"/>
            <ac:spMk id="2" creationId="{61D9E16F-57A6-77F6-905A-ED7206EF1828}"/>
          </ac:spMkLst>
        </pc:spChg>
        <pc:spChg chg="del">
          <ac:chgData name="Борисенков Кирилл" userId="5f5f6980b28d5353" providerId="LiveId" clId="{A372B9BF-B660-4FC5-928D-90B6E8EBA51D}" dt="2023-03-23T20:45:49.352" v="971" actId="478"/>
          <ac:spMkLst>
            <pc:docMk/>
            <pc:sldMk cId="560650933" sldId="261"/>
            <ac:spMk id="3" creationId="{14806755-55AF-9991-B56D-24090C666292}"/>
          </ac:spMkLst>
        </pc:spChg>
        <pc:spChg chg="add mod ord">
          <ac:chgData name="Борисенков Кирилл" userId="5f5f6980b28d5353" providerId="LiveId" clId="{A372B9BF-B660-4FC5-928D-90B6E8EBA51D}" dt="2023-03-23T20:56:31.412" v="1062" actId="26606"/>
          <ac:spMkLst>
            <pc:docMk/>
            <pc:sldMk cId="560650933" sldId="261"/>
            <ac:spMk id="4" creationId="{0A508D9D-04BC-8417-9DCB-A97FC8DD3B3A}"/>
          </ac:spMkLst>
        </pc:spChg>
        <pc:spChg chg="add mod ord">
          <ac:chgData name="Борисенков Кирилл" userId="5f5f6980b28d5353" providerId="LiveId" clId="{A372B9BF-B660-4FC5-928D-90B6E8EBA51D}" dt="2023-03-23T20:57:23.028" v="1081" actId="1582"/>
          <ac:spMkLst>
            <pc:docMk/>
            <pc:sldMk cId="560650933" sldId="261"/>
            <ac:spMk id="6" creationId="{0E2FD018-D797-8605-82B2-E49BFAC6D98B}"/>
          </ac:spMkLst>
        </pc:spChg>
        <pc:spChg chg="add mod">
          <ac:chgData name="Борисенков Кирилл" userId="5f5f6980b28d5353" providerId="LiveId" clId="{A372B9BF-B660-4FC5-928D-90B6E8EBA51D}" dt="2023-03-23T20:58:48.538" v="1153" actId="404"/>
          <ac:spMkLst>
            <pc:docMk/>
            <pc:sldMk cId="560650933" sldId="261"/>
            <ac:spMk id="7" creationId="{98DE92A3-674D-C0B1-15BD-A6D938BE572E}"/>
          </ac:spMkLst>
        </pc:spChg>
        <pc:spChg chg="add">
          <ac:chgData name="Борисенков Кирилл" userId="5f5f6980b28d5353" providerId="LiveId" clId="{A372B9BF-B660-4FC5-928D-90B6E8EBA51D}" dt="2023-03-23T20:56:31.412" v="1062" actId="26606"/>
          <ac:spMkLst>
            <pc:docMk/>
            <pc:sldMk cId="560650933" sldId="261"/>
            <ac:spMk id="6163" creationId="{3634A21A-3D5D-4DFA-99F4-16A031986540}"/>
          </ac:spMkLst>
        </pc:spChg>
        <pc:picChg chg="add mod">
          <ac:chgData name="Борисенков Кирилл" userId="5f5f6980b28d5353" providerId="LiveId" clId="{A372B9BF-B660-4FC5-928D-90B6E8EBA51D}" dt="2023-03-23T20:58:53.287" v="1154" actId="1076"/>
          <ac:picMkLst>
            <pc:docMk/>
            <pc:sldMk cId="560650933" sldId="261"/>
            <ac:picMk id="5" creationId="{29759D5B-51EB-8191-EB80-452262EBAED4}"/>
          </ac:picMkLst>
        </pc:picChg>
        <pc:picChg chg="add mod">
          <ac:chgData name="Борисенков Кирилл" userId="5f5f6980b28d5353" providerId="LiveId" clId="{A372B9BF-B660-4FC5-928D-90B6E8EBA51D}" dt="2023-03-23T20:56:37.845" v="1067" actId="27614"/>
          <ac:picMkLst>
            <pc:docMk/>
            <pc:sldMk cId="560650933" sldId="261"/>
            <ac:picMk id="6146" creationId="{08E8FF5C-911A-01FB-F466-23523523684F}"/>
          </ac:picMkLst>
        </pc:picChg>
        <pc:picChg chg="add mod ord">
          <ac:chgData name="Борисенков Кирилл" userId="5f5f6980b28d5353" providerId="LiveId" clId="{A372B9BF-B660-4FC5-928D-90B6E8EBA51D}" dt="2023-03-23T20:56:37.495" v="1064" actId="27614"/>
          <ac:picMkLst>
            <pc:docMk/>
            <pc:sldMk cId="560650933" sldId="261"/>
            <ac:picMk id="6148" creationId="{DCEA5985-5466-F88E-953F-FA99BA8DAE06}"/>
          </ac:picMkLst>
        </pc:picChg>
        <pc:picChg chg="add del mod">
          <ac:chgData name="Борисенков Кирилл" userId="5f5f6980b28d5353" providerId="LiveId" clId="{A372B9BF-B660-4FC5-928D-90B6E8EBA51D}" dt="2023-03-23T20:48:50.007" v="1004" actId="478"/>
          <ac:picMkLst>
            <pc:docMk/>
            <pc:sldMk cId="560650933" sldId="261"/>
            <ac:picMk id="6150" creationId="{169CE751-58AF-E514-FA22-567107C1DDA7}"/>
          </ac:picMkLst>
        </pc:picChg>
        <pc:picChg chg="add del mod">
          <ac:chgData name="Борисенков Кирилл" userId="5f5f6980b28d5353" providerId="LiveId" clId="{A372B9BF-B660-4FC5-928D-90B6E8EBA51D}" dt="2023-03-23T20:51:26.580" v="1022" actId="478"/>
          <ac:picMkLst>
            <pc:docMk/>
            <pc:sldMk cId="560650933" sldId="261"/>
            <ac:picMk id="6152" creationId="{3CE5A742-8653-D1C1-FBDF-AED7B430E2E1}"/>
          </ac:picMkLst>
        </pc:picChg>
        <pc:picChg chg="add mod ord">
          <ac:chgData name="Борисенков Кирилл" userId="5f5f6980b28d5353" providerId="LiveId" clId="{A372B9BF-B660-4FC5-928D-90B6E8EBA51D}" dt="2023-03-23T20:56:37.096" v="1063" actId="27614"/>
          <ac:picMkLst>
            <pc:docMk/>
            <pc:sldMk cId="560650933" sldId="261"/>
            <ac:picMk id="6154" creationId="{F326FC77-22F0-2812-AD41-66AC601498D0}"/>
          </ac:picMkLst>
        </pc:picChg>
        <pc:picChg chg="add mod">
          <ac:chgData name="Борисенков Кирилл" userId="5f5f6980b28d5353" providerId="LiveId" clId="{A372B9BF-B660-4FC5-928D-90B6E8EBA51D}" dt="2023-03-23T20:56:37.495" v="1065" actId="27614"/>
          <ac:picMkLst>
            <pc:docMk/>
            <pc:sldMk cId="560650933" sldId="261"/>
            <ac:picMk id="6156" creationId="{9F6F7EAE-8EDD-49B9-85E8-94B6B3E571EC}"/>
          </ac:picMkLst>
        </pc:picChg>
        <pc:picChg chg="add del mod ord">
          <ac:chgData name="Борисенков Кирилл" userId="5f5f6980b28d5353" providerId="LiveId" clId="{A372B9BF-B660-4FC5-928D-90B6E8EBA51D}" dt="2023-03-23T20:56:37.495" v="1066" actId="27614"/>
          <ac:picMkLst>
            <pc:docMk/>
            <pc:sldMk cId="560650933" sldId="261"/>
            <ac:picMk id="6158" creationId="{880865F5-DD5F-6F40-413D-25CB03C96745}"/>
          </ac:picMkLst>
        </pc:picChg>
        <pc:picChg chg="add del">
          <ac:chgData name="Борисенков Кирилл" userId="5f5f6980b28d5353" providerId="LiveId" clId="{A372B9BF-B660-4FC5-928D-90B6E8EBA51D}" dt="2023-03-23T20:54:13.461" v="1050"/>
          <ac:picMkLst>
            <pc:docMk/>
            <pc:sldMk cId="560650933" sldId="261"/>
            <ac:picMk id="6160" creationId="{D6C7B154-3626-51BA-3DEE-414E28BEA31A}"/>
          </ac:picMkLst>
        </pc:picChg>
        <pc:picChg chg="add del">
          <ac:chgData name="Борисенков Кирилл" userId="5f5f6980b28d5353" providerId="LiveId" clId="{A372B9BF-B660-4FC5-928D-90B6E8EBA51D}" dt="2023-03-23T20:54:23.670" v="1052" actId="478"/>
          <ac:picMkLst>
            <pc:docMk/>
            <pc:sldMk cId="560650933" sldId="261"/>
            <ac:picMk id="6162" creationId="{8441F26C-00CC-1FB5-0D01-378D04D932D5}"/>
          </ac:picMkLst>
        </pc:picChg>
        <pc:picChg chg="add del mod">
          <ac:chgData name="Борисенков Кирилл" userId="5f5f6980b28d5353" providerId="LiveId" clId="{A372B9BF-B660-4FC5-928D-90B6E8EBA51D}" dt="2023-03-23T20:54:40.353" v="1057" actId="478"/>
          <ac:picMkLst>
            <pc:docMk/>
            <pc:sldMk cId="560650933" sldId="261"/>
            <ac:picMk id="6164" creationId="{5E370F47-1B84-5F1D-EBEF-6E84C3F6A9CB}"/>
          </ac:picMkLst>
        </pc:picChg>
      </pc:sldChg>
      <pc:sldChg chg="addSp delSp modSp new mod modTransition">
        <pc:chgData name="Борисенков Кирилл" userId="5f5f6980b28d5353" providerId="LiveId" clId="{A372B9BF-B660-4FC5-928D-90B6E8EBA51D}" dt="2023-03-23T21:17:18.352" v="1404"/>
        <pc:sldMkLst>
          <pc:docMk/>
          <pc:sldMk cId="1084107474" sldId="262"/>
        </pc:sldMkLst>
        <pc:spChg chg="del">
          <ac:chgData name="Борисенков Кирилл" userId="5f5f6980b28d5353" providerId="LiveId" clId="{A372B9BF-B660-4FC5-928D-90B6E8EBA51D}" dt="2023-03-23T20:59:56.249" v="1178" actId="478"/>
          <ac:spMkLst>
            <pc:docMk/>
            <pc:sldMk cId="1084107474" sldId="262"/>
            <ac:spMk id="2" creationId="{1D78B630-289D-08FD-7995-1156DDAA8071}"/>
          </ac:spMkLst>
        </pc:spChg>
        <pc:spChg chg="del">
          <ac:chgData name="Борисенков Кирилл" userId="5f5f6980b28d5353" providerId="LiveId" clId="{A372B9BF-B660-4FC5-928D-90B6E8EBA51D}" dt="2023-03-23T20:59:57.232" v="1179" actId="478"/>
          <ac:spMkLst>
            <pc:docMk/>
            <pc:sldMk cId="1084107474" sldId="262"/>
            <ac:spMk id="3" creationId="{5EF8D8A2-D24A-8231-4044-826E149D5429}"/>
          </ac:spMkLst>
        </pc:spChg>
        <pc:spChg chg="add mod">
          <ac:chgData name="Борисенков Кирилл" userId="5f5f6980b28d5353" providerId="LiveId" clId="{A372B9BF-B660-4FC5-928D-90B6E8EBA51D}" dt="2023-03-23T21:09:27.281" v="1332" actId="1076"/>
          <ac:spMkLst>
            <pc:docMk/>
            <pc:sldMk cId="1084107474" sldId="262"/>
            <ac:spMk id="4" creationId="{011F8CB1-F664-5FB6-2888-1231605A8ADE}"/>
          </ac:spMkLst>
        </pc:spChg>
        <pc:picChg chg="add mod">
          <ac:chgData name="Борисенков Кирилл" userId="5f5f6980b28d5353" providerId="LiveId" clId="{A372B9BF-B660-4FC5-928D-90B6E8EBA51D}" dt="2023-03-23T21:09:17.399" v="1329" actId="1076"/>
          <ac:picMkLst>
            <pc:docMk/>
            <pc:sldMk cId="1084107474" sldId="262"/>
            <ac:picMk id="8194" creationId="{D7A47DAD-086F-758F-AD9D-8EA2382F35FA}"/>
          </ac:picMkLst>
        </pc:picChg>
        <pc:picChg chg="add del mod">
          <ac:chgData name="Борисенков Кирилл" userId="5f5f6980b28d5353" providerId="LiveId" clId="{A372B9BF-B660-4FC5-928D-90B6E8EBA51D}" dt="2023-03-23T21:08:36.501" v="1319" actId="478"/>
          <ac:picMkLst>
            <pc:docMk/>
            <pc:sldMk cId="1084107474" sldId="262"/>
            <ac:picMk id="8196" creationId="{6FD8C931-247F-A762-C9BA-9180FB320BB7}"/>
          </ac:picMkLst>
        </pc:picChg>
        <pc:picChg chg="add mod">
          <ac:chgData name="Борисенков Кирилл" userId="5f5f6980b28d5353" providerId="LiveId" clId="{A372B9BF-B660-4FC5-928D-90B6E8EBA51D}" dt="2023-03-23T21:09:33.231" v="1333" actId="1076"/>
          <ac:picMkLst>
            <pc:docMk/>
            <pc:sldMk cId="1084107474" sldId="262"/>
            <ac:picMk id="8198" creationId="{F412BA3D-8F36-3F94-240B-E36856EC089B}"/>
          </ac:picMkLst>
        </pc:picChg>
      </pc:sldChg>
      <pc:sldChg chg="addSp delSp modSp new mod modTransition">
        <pc:chgData name="Борисенков Кирилл" userId="5f5f6980b28d5353" providerId="LiveId" clId="{A372B9BF-B660-4FC5-928D-90B6E8EBA51D}" dt="2023-03-23T21:17:18.352" v="1404"/>
        <pc:sldMkLst>
          <pc:docMk/>
          <pc:sldMk cId="358010053" sldId="263"/>
        </pc:sldMkLst>
        <pc:spChg chg="del">
          <ac:chgData name="Борисенков Кирилл" userId="5f5f6980b28d5353" providerId="LiveId" clId="{A372B9BF-B660-4FC5-928D-90B6E8EBA51D}" dt="2023-03-23T21:00:13.999" v="1184" actId="478"/>
          <ac:spMkLst>
            <pc:docMk/>
            <pc:sldMk cId="358010053" sldId="263"/>
            <ac:spMk id="2" creationId="{126EE14A-1810-3C4A-7882-5CFE4A169900}"/>
          </ac:spMkLst>
        </pc:spChg>
        <pc:spChg chg="del mod">
          <ac:chgData name="Борисенков Кирилл" userId="5f5f6980b28d5353" providerId="LiveId" clId="{A372B9BF-B660-4FC5-928D-90B6E8EBA51D}" dt="2023-03-23T21:00:15.998" v="1186" actId="478"/>
          <ac:spMkLst>
            <pc:docMk/>
            <pc:sldMk cId="358010053" sldId="263"/>
            <ac:spMk id="3" creationId="{6048CEF2-5978-07F6-68A9-8F237F103695}"/>
          </ac:spMkLst>
        </pc:spChg>
        <pc:spChg chg="add mod">
          <ac:chgData name="Борисенков Кирилл" userId="5f5f6980b28d5353" providerId="LiveId" clId="{A372B9BF-B660-4FC5-928D-90B6E8EBA51D}" dt="2023-03-23T21:00:37.480" v="1239" actId="1076"/>
          <ac:spMkLst>
            <pc:docMk/>
            <pc:sldMk cId="358010053" sldId="263"/>
            <ac:spMk id="4" creationId="{A684EF24-7300-378A-8B32-FE297253FF9A}"/>
          </ac:spMkLst>
        </pc:spChg>
        <pc:picChg chg="add del mod">
          <ac:chgData name="Борисенков Кирилл" userId="5f5f6980b28d5353" providerId="LiveId" clId="{A372B9BF-B660-4FC5-928D-90B6E8EBA51D}" dt="2023-03-23T21:01:32.193" v="1243" actId="478"/>
          <ac:picMkLst>
            <pc:docMk/>
            <pc:sldMk cId="358010053" sldId="263"/>
            <ac:picMk id="5" creationId="{220EFB56-5EDC-C1AD-DF2A-5B4AA66A486D}"/>
          </ac:picMkLst>
        </pc:picChg>
        <pc:picChg chg="add mod">
          <ac:chgData name="Борисенков Кирилл" userId="5f5f6980b28d5353" providerId="LiveId" clId="{A372B9BF-B660-4FC5-928D-90B6E8EBA51D}" dt="2023-03-23T21:02:30.540" v="1247" actId="1076"/>
          <ac:picMkLst>
            <pc:docMk/>
            <pc:sldMk cId="358010053" sldId="263"/>
            <ac:picMk id="6" creationId="{A8474075-F102-8AA8-3252-A5E946179E45}"/>
          </ac:picMkLst>
        </pc:picChg>
        <pc:picChg chg="add mod">
          <ac:chgData name="Борисенков Кирилл" userId="5f5f6980b28d5353" providerId="LiveId" clId="{A372B9BF-B660-4FC5-928D-90B6E8EBA51D}" dt="2023-03-23T21:02:42.323" v="1254" actId="1076"/>
          <ac:picMkLst>
            <pc:docMk/>
            <pc:sldMk cId="358010053" sldId="263"/>
            <ac:picMk id="7" creationId="{6B227132-BD23-4B24-5091-FC708507C01A}"/>
          </ac:picMkLst>
        </pc:picChg>
        <pc:picChg chg="add mod">
          <ac:chgData name="Борисенков Кирилл" userId="5f5f6980b28d5353" providerId="LiveId" clId="{A372B9BF-B660-4FC5-928D-90B6E8EBA51D}" dt="2023-03-23T21:06:33.210" v="1301" actId="1076"/>
          <ac:picMkLst>
            <pc:docMk/>
            <pc:sldMk cId="358010053" sldId="263"/>
            <ac:picMk id="8" creationId="{401F973D-D293-0762-9744-1BED0316F3AB}"/>
          </ac:picMkLst>
        </pc:picChg>
        <pc:picChg chg="add mod">
          <ac:chgData name="Борисенков Кирилл" userId="5f5f6980b28d5353" providerId="LiveId" clId="{A372B9BF-B660-4FC5-928D-90B6E8EBA51D}" dt="2023-03-23T21:03:06.989" v="1263" actId="1076"/>
          <ac:picMkLst>
            <pc:docMk/>
            <pc:sldMk cId="358010053" sldId="263"/>
            <ac:picMk id="9" creationId="{7899BAF0-3D52-EE9A-6993-A47630CFFA1E}"/>
          </ac:picMkLst>
        </pc:picChg>
        <pc:picChg chg="add mod">
          <ac:chgData name="Борисенков Кирилл" userId="5f5f6980b28d5353" providerId="LiveId" clId="{A372B9BF-B660-4FC5-928D-90B6E8EBA51D}" dt="2023-03-23T21:06:29.845" v="1299" actId="1076"/>
          <ac:picMkLst>
            <pc:docMk/>
            <pc:sldMk cId="358010053" sldId="263"/>
            <ac:picMk id="7170" creationId="{8476EAC7-48C6-0B79-D79C-019A250D08F9}"/>
          </ac:picMkLst>
        </pc:picChg>
        <pc:picChg chg="add mod">
          <ac:chgData name="Борисенков Кирилл" userId="5f5f6980b28d5353" providerId="LiveId" clId="{A372B9BF-B660-4FC5-928D-90B6E8EBA51D}" dt="2023-03-23T21:06:34.325" v="1302" actId="1076"/>
          <ac:picMkLst>
            <pc:docMk/>
            <pc:sldMk cId="358010053" sldId="263"/>
            <ac:picMk id="7172" creationId="{935C352E-C9CB-7DE5-84FF-614B8F744EBC}"/>
          </ac:picMkLst>
        </pc:picChg>
        <pc:picChg chg="add mod">
          <ac:chgData name="Борисенков Кирилл" userId="5f5f6980b28d5353" providerId="LiveId" clId="{A372B9BF-B660-4FC5-928D-90B6E8EBA51D}" dt="2023-03-23T21:06:51.480" v="1303"/>
          <ac:picMkLst>
            <pc:docMk/>
            <pc:sldMk cId="358010053" sldId="263"/>
            <ac:picMk id="7174" creationId="{217BBBF3-966B-427C-1720-8FF4F79FFAEE}"/>
          </ac:picMkLst>
        </pc:picChg>
      </pc:sldChg>
      <pc:sldChg chg="addSp delSp modSp new mod modTransition modAnim">
        <pc:chgData name="Борисенков Кирилл" userId="5f5f6980b28d5353" providerId="LiveId" clId="{A372B9BF-B660-4FC5-928D-90B6E8EBA51D}" dt="2023-03-23T21:18:08.316" v="1405"/>
        <pc:sldMkLst>
          <pc:docMk/>
          <pc:sldMk cId="689619214" sldId="264"/>
        </pc:sldMkLst>
        <pc:spChg chg="del">
          <ac:chgData name="Борисенков Кирилл" userId="5f5f6980b28d5353" providerId="LiveId" clId="{A372B9BF-B660-4FC5-928D-90B6E8EBA51D}" dt="2023-03-23T21:09:47.530" v="1336" actId="478"/>
          <ac:spMkLst>
            <pc:docMk/>
            <pc:sldMk cId="689619214" sldId="264"/>
            <ac:spMk id="2" creationId="{D9F13D26-A8FD-F9B3-A891-213234BB07B7}"/>
          </ac:spMkLst>
        </pc:spChg>
        <pc:spChg chg="del">
          <ac:chgData name="Борисенков Кирилл" userId="5f5f6980b28d5353" providerId="LiveId" clId="{A372B9BF-B660-4FC5-928D-90B6E8EBA51D}" dt="2023-03-23T21:09:46.146" v="1335" actId="478"/>
          <ac:spMkLst>
            <pc:docMk/>
            <pc:sldMk cId="689619214" sldId="264"/>
            <ac:spMk id="3" creationId="{FBEF10FC-7287-7F91-8BD7-CFF25E299725}"/>
          </ac:spMkLst>
        </pc:spChg>
        <pc:spChg chg="add mod">
          <ac:chgData name="Борисенков Кирилл" userId="5f5f6980b28d5353" providerId="LiveId" clId="{A372B9BF-B660-4FC5-928D-90B6E8EBA51D}" dt="2023-03-23T21:14:45.313" v="1374" actId="207"/>
          <ac:spMkLst>
            <pc:docMk/>
            <pc:sldMk cId="689619214" sldId="264"/>
            <ac:spMk id="4" creationId="{E1366E64-7E93-6C35-402D-6F740A5CB6AF}"/>
          </ac:spMkLst>
        </pc:spChg>
        <pc:picChg chg="add mod">
          <ac:chgData name="Борисенков Кирилл" userId="5f5f6980b28d5353" providerId="LiveId" clId="{A372B9BF-B660-4FC5-928D-90B6E8EBA51D}" dt="2023-03-23T21:11:44.930" v="1346" actId="1440"/>
          <ac:picMkLst>
            <pc:docMk/>
            <pc:sldMk cId="689619214" sldId="264"/>
            <ac:picMk id="9218" creationId="{5AD98769-AD52-4A42-265F-71E1E58ED8BE}"/>
          </ac:picMkLst>
        </pc:picChg>
        <pc:picChg chg="add del mod">
          <ac:chgData name="Борисенков Кирилл" userId="5f5f6980b28d5353" providerId="LiveId" clId="{A372B9BF-B660-4FC5-928D-90B6E8EBA51D}" dt="2023-03-23T21:13:27.850" v="1363" actId="478"/>
          <ac:picMkLst>
            <pc:docMk/>
            <pc:sldMk cId="689619214" sldId="264"/>
            <ac:picMk id="9220" creationId="{32A9FEED-A49F-EB1C-5F7B-5E5D2D5844EE}"/>
          </ac:picMkLst>
        </pc:picChg>
        <pc:picChg chg="add del mod">
          <ac:chgData name="Борисенков Кирилл" userId="5f5f6980b28d5353" providerId="LiveId" clId="{A372B9BF-B660-4FC5-928D-90B6E8EBA51D}" dt="2023-03-23T21:14:17.097" v="1366" actId="478"/>
          <ac:picMkLst>
            <pc:docMk/>
            <pc:sldMk cId="689619214" sldId="264"/>
            <ac:picMk id="9222" creationId="{DBECD5E0-2724-649A-B483-23B88967D532}"/>
          </ac:picMkLst>
        </pc:picChg>
        <pc:picChg chg="add mod">
          <ac:chgData name="Борисенков Кирилл" userId="5f5f6980b28d5353" providerId="LiveId" clId="{A372B9BF-B660-4FC5-928D-90B6E8EBA51D}" dt="2023-03-23T21:15:31.859" v="1385" actId="14100"/>
          <ac:picMkLst>
            <pc:docMk/>
            <pc:sldMk cId="689619214" sldId="264"/>
            <ac:picMk id="9224" creationId="{597767A1-A629-B53E-3662-E8B24F310D8F}"/>
          </ac:picMkLst>
        </pc:picChg>
        <pc:picChg chg="add del mod">
          <ac:chgData name="Борисенков Кирилл" userId="5f5f6980b28d5353" providerId="LiveId" clId="{A372B9BF-B660-4FC5-928D-90B6E8EBA51D}" dt="2023-03-23T21:15:56.707" v="1388" actId="478"/>
          <ac:picMkLst>
            <pc:docMk/>
            <pc:sldMk cId="689619214" sldId="264"/>
            <ac:picMk id="9226" creationId="{1D2D0100-D446-750D-E464-160C6DEDE72B}"/>
          </ac:picMkLst>
        </pc:picChg>
      </pc:sldChg>
      <pc:sldChg chg="add del">
        <pc:chgData name="Борисенков Кирилл" userId="5f5f6980b28d5353" providerId="LiveId" clId="{A372B9BF-B660-4FC5-928D-90B6E8EBA51D}" dt="2023-03-23T21:11:55.689" v="1349" actId="47"/>
        <pc:sldMkLst>
          <pc:docMk/>
          <pc:sldMk cId="2338213473" sldId="265"/>
        </pc:sldMkLst>
      </pc:sldChg>
      <pc:sldMasterChg chg="modTransition modSldLayout">
        <pc:chgData name="Борисенков Кирилл" userId="5f5f6980b28d5353" providerId="LiveId" clId="{A372B9BF-B660-4FC5-928D-90B6E8EBA51D}" dt="2023-03-23T21:17:18.352" v="1404"/>
        <pc:sldMasterMkLst>
          <pc:docMk/>
          <pc:sldMasterMk cId="2843746348" sldId="2147483648"/>
        </pc:sldMasterMkLst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2076799958" sldId="2147483649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2942954911" sldId="2147483650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4225195765" sldId="2147483651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2464275382" sldId="2147483652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3674741505" sldId="2147483653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4164986971" sldId="2147483654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3474460398" sldId="2147483655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1963604100" sldId="2147483656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231403057" sldId="2147483657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2529201377" sldId="2147483658"/>
          </pc:sldLayoutMkLst>
        </pc:sldLayoutChg>
        <pc:sldLayoutChg chg="modTransition">
          <pc:chgData name="Борисенков Кирилл" userId="5f5f6980b28d5353" providerId="LiveId" clId="{A372B9BF-B660-4FC5-928D-90B6E8EBA51D}" dt="2023-03-23T21:17:18.352" v="1404"/>
          <pc:sldLayoutMkLst>
            <pc:docMk/>
            <pc:sldMasterMk cId="2843746348" sldId="2147483648"/>
            <pc:sldLayoutMk cId="3120994462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0F38AD-4F3E-D22B-224B-C91948401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5A61FCA-37B0-28D4-E18A-A4C6EC220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330BE2-61C0-D198-93EF-F8AF2A62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DE7CDEB-AD7A-F1E6-92A7-C5ADA437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A5BC22-A581-31AD-9C06-A1C38A2B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99958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913ADF-5A25-CCD1-CFAF-2FAF318D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3F7681D-93CB-3C13-817F-D240D5885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16ABFE-1D49-B55C-6540-041862AD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FD0CA9E-4DF6-2616-6209-503E5E8A1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3510B3-290F-8815-5FCB-FB5E8C47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0137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0637517-FDD5-0DFD-18A5-62DD650C2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A5AC593-72C8-7382-4BF8-CF6BFADDC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ECA3BB-FB11-1CA0-296D-2504B03F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130286-BF60-B6E0-A01C-66D00D09E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70B0C0-8302-264C-9DCF-4331332E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94462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994CD5-23FB-1740-3D1E-3938871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07AA6E-DB8C-614F-FAE9-7CBFA8B4F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87D3958-8DA3-5D29-A523-495EACDB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BAAD745-74F4-62DE-BDD0-F7A12917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25DA80-1D07-6817-835C-E2A4A157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5491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7E233F-5795-DE17-2FB0-979E32704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27FA3F1-ABFC-5E4A-5B73-DEE1108C9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B8D43B-0386-C125-E0E7-8EDCFA35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5162BE6-697D-A52E-493F-44DC297A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11782D-C15C-D163-E097-B25122DC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9576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7586DB-9609-9878-E998-5E8E1903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2EFC72-8BFA-3C87-5548-A9E342147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16F939-5B68-069E-12C5-F55DD3261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7AF53A5-B868-52FC-0B48-CF47B61C1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41572A-AD66-AC17-9B9F-EC89EEAC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6B1B953-8189-EE71-4EC4-59BDA15E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7538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7D6307-326E-54D4-A118-6DF8544F3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361D45D-1F7D-98DD-83A2-EA6F9470D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227FC13-5D49-DEF6-6E17-7E391F2F0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AC7C46F-A35F-3421-4C6B-BAE42A8DC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F50CEB0-4993-7173-6A2B-DB40B4394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B98643C-148B-DAD6-2CCF-BF7A1C36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5BD076B-E478-39B0-3BDB-4BA2189A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EE82175-661F-CA2C-EAB5-19807226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74150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785DBD-2DA5-AF49-DEDD-A16FC0BF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899BF0-55D5-C4CA-7E58-76BB7925B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6308E74-75C1-6EB5-951D-038E2BAF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10FB815-D45C-4F6F-AAE3-2F06C5230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98697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AD9D871-11D4-7C3E-7476-6E64E0A75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84A4703-3F89-A646-E626-C34A4504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520FFF1-528A-3419-8AB3-37EAB646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6039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4AC34E-0C90-3C31-D799-EB2AAA12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8EF611-B085-2E67-4BE6-3EEF8B5F1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F6416C5-3D30-2A98-6A9F-FB4AA3A1B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A6BC0E2-45E4-92CE-F8CA-41A95CBE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67A4F6-7C7F-47F1-021D-B02EF6FB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839D35D-F9C8-63E2-3073-F6BE7C04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04100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D7886E-4C77-CB69-0E7C-4DEEE045E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845808D-6ADF-11E2-989B-3791024671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73EAD5C-F03D-783F-6900-EACEA45D3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FC1123D-8076-7E5A-2144-F311E2E6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36F702-FCB2-F3D1-E0C2-453675B0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04A5D4F-8F83-29D7-ECDE-26D730BB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305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BC84E4-3699-D0B8-968B-873B25E0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28F6A5-C6F5-FAB8-BF67-4C30EC8C6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C9B7A1-DBE1-51D0-4201-97A3DC7CB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E37C6-F8B8-4DDD-809C-3DD55A80FD93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E3597D-5AED-E993-492E-B96F64A2E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E048233-DD79-73BE-E91F-21F6A1132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A78CE-EEA7-4CBF-A71F-0C4A33BD72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4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2.wdp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BE4581-0AE6-CD1E-4448-35AFE946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66" y="171098"/>
            <a:ext cx="6019126" cy="9903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НАШИ НАПРАВЛЕНИЯ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1507E1-9E18-541E-8DC4-E4CDA3CD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21" y="1288664"/>
            <a:ext cx="3225084" cy="5292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/>
              <a:t>ВОЛОНТЕРСТВО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="" xmlns:a16="http://schemas.microsoft.com/office/drawing/2014/main" id="{16D48E15-2235-E00A-A595-6245E9CB34EC}"/>
              </a:ext>
            </a:extLst>
          </p:cNvPr>
          <p:cNvSpPr txBox="1">
            <a:spLocks/>
          </p:cNvSpPr>
          <p:nvPr/>
        </p:nvSpPr>
        <p:spPr>
          <a:xfrm>
            <a:off x="754221" y="2640625"/>
            <a:ext cx="2919608" cy="5292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/>
              <a:t>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0DC764F2-5931-453A-300E-A7BCF9726513}"/>
              </a:ext>
            </a:extLst>
          </p:cNvPr>
          <p:cNvSpPr txBox="1">
            <a:spLocks/>
          </p:cNvSpPr>
          <p:nvPr/>
        </p:nvSpPr>
        <p:spPr>
          <a:xfrm>
            <a:off x="754221" y="1961553"/>
            <a:ext cx="2919608" cy="5292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/>
              <a:t>ТВОРЧЕСТВО</a:t>
            </a:r>
          </a:p>
        </p:txBody>
      </p:sp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FE3B355D-E3CB-171C-2143-1CBC9332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73" y="729043"/>
            <a:ext cx="7709069" cy="653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82984BEF-6386-B73C-A84C-319C8C5374D6}"/>
              </a:ext>
            </a:extLst>
          </p:cNvPr>
          <p:cNvSpPr txBox="1">
            <a:spLocks/>
          </p:cNvSpPr>
          <p:nvPr/>
        </p:nvSpPr>
        <p:spPr>
          <a:xfrm>
            <a:off x="754221" y="3319697"/>
            <a:ext cx="2919608" cy="5292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/>
              <a:t>ПАТРИОТИКА</a:t>
            </a:r>
          </a:p>
        </p:txBody>
      </p:sp>
      <p:pic>
        <p:nvPicPr>
          <p:cNvPr id="10" name="Picture 6" descr="https://sun9-11.userapi.com/impg/kqJAVlcJMkRDTAh-PNWM01Tvwb3HPt--oxPxAg/NaOhlyHffWo.jpg?size=2560x1707&amp;quality=95&amp;sign=f801b7c3535c82cf242b8bf16270f698&amp;type=album">
            <a:extLst>
              <a:ext uri="{FF2B5EF4-FFF2-40B4-BE49-F238E27FC236}">
                <a16:creationId xmlns="" xmlns:a16="http://schemas.microsoft.com/office/drawing/2014/main" id="{4A856E14-A4DD-3D97-FD9F-127F34A1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89" y="3998768"/>
            <a:ext cx="3835737" cy="255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73.userapi.com/impg/_B0_rM2YGgDIx6aNzitVevKKORWcSiYYdnOemA/s_8gU02jsWw.jpg?size=2560x1707&amp;quality=95&amp;sign=8444bed92385562550107548e1ab91fc&amp;type=album">
            <a:extLst>
              <a:ext uri="{FF2B5EF4-FFF2-40B4-BE49-F238E27FC236}">
                <a16:creationId xmlns="" xmlns:a16="http://schemas.microsoft.com/office/drawing/2014/main" id="{AE4F1D76-831F-0FF8-A219-C5C08035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73" y="4049455"/>
            <a:ext cx="3766740" cy="251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ABC81D4-B805-467E-5836-E49F19509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43" y="225810"/>
            <a:ext cx="3657984" cy="243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33148C2-36DF-D768-128B-0397F2C61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163" y="2905259"/>
            <a:ext cx="2807250" cy="37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Смайлик-эмодзи красное сердечко ❤️ ВК, Ватсап, Инстаграм: значение символа">
            <a:extLst>
              <a:ext uri="{FF2B5EF4-FFF2-40B4-BE49-F238E27FC236}">
                <a16:creationId xmlns="" xmlns:a16="http://schemas.microsoft.com/office/drawing/2014/main" id="{C1A72270-6662-54EA-67C4-1EC5D585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3" y="1224692"/>
            <a:ext cx="529268" cy="52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майлик-эмодзи 🏆 'Кубок' ВК (ВКонтакте), Инстаграм, Ватсап: код смайла,  значение и расшифровка">
            <a:extLst>
              <a:ext uri="{FF2B5EF4-FFF2-40B4-BE49-F238E27FC236}">
                <a16:creationId xmlns="" xmlns:a16="http://schemas.microsoft.com/office/drawing/2014/main" id="{A9CF61BB-8F56-28AE-88F3-84DF1587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8" y="2617310"/>
            <a:ext cx="500983" cy="50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майлик-эмодзи ✨ 'Блестки' ВК (ВКонтакте), Инстаграм, Ватсап: код смайла,  значение и расшифровка">
            <a:extLst>
              <a:ext uri="{FF2B5EF4-FFF2-40B4-BE49-F238E27FC236}">
                <a16:creationId xmlns="" xmlns:a16="http://schemas.microsoft.com/office/drawing/2014/main" id="{6C9D8262-2E66-A734-D446-18E39690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53" y="1897581"/>
            <a:ext cx="529268" cy="52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🇷🇺 Флаг: Россия – Значение и Картинки – 📕 EmojiGuide">
            <a:extLst>
              <a:ext uri="{FF2B5EF4-FFF2-40B4-BE49-F238E27FC236}">
                <a16:creationId xmlns="" xmlns:a16="http://schemas.microsoft.com/office/drawing/2014/main" id="{1608B382-132D-9208-2AE0-E5308DFC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8" y="3273689"/>
            <a:ext cx="529269" cy="52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829" y="1855191"/>
            <a:ext cx="3639921" cy="20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082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Sport pour tous: FTST lance son programme &quot;sport dans l'administration&quot;">
            <a:extLst>
              <a:ext uri="{FF2B5EF4-FFF2-40B4-BE49-F238E27FC236}">
                <a16:creationId xmlns="" xmlns:a16="http://schemas.microsoft.com/office/drawing/2014/main" id="{FE2877B0-0444-F02F-9B8D-E4CCA6B07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88"/>
          <a:stretch/>
        </p:blipFill>
        <p:spPr bwMode="auto">
          <a:xfrm>
            <a:off x="0" y="0"/>
            <a:ext cx="12192000" cy="69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9340A7-473E-08DF-7EC2-B6180C97B5EA}"/>
              </a:ext>
            </a:extLst>
          </p:cNvPr>
          <p:cNvSpPr txBox="1">
            <a:spLocks/>
          </p:cNvSpPr>
          <p:nvPr/>
        </p:nvSpPr>
        <p:spPr>
          <a:xfrm>
            <a:off x="9249207" y="112269"/>
            <a:ext cx="2516139" cy="943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</a:t>
            </a:r>
          </a:p>
        </p:txBody>
      </p:sp>
      <p:pic>
        <p:nvPicPr>
          <p:cNvPr id="5" name="Picture 8" descr="https://sun9-49.userapi.com/impg/6neYVVZaMA1FD3YR9wtc9iOPoxkSG7jzuOl9sw/zqVnVBx18Us.jpg?size=1280x854&amp;quality=96&amp;sign=81c3a7578d0a9df1cea9fee394514391&amp;type=album">
            <a:extLst>
              <a:ext uri="{FF2B5EF4-FFF2-40B4-BE49-F238E27FC236}">
                <a16:creationId xmlns="" xmlns:a16="http://schemas.microsoft.com/office/drawing/2014/main" id="{0C4EE746-46D6-BB3F-4CA9-AE352A53C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4"/>
          <a:stretch/>
        </p:blipFill>
        <p:spPr bwMode="auto">
          <a:xfrm>
            <a:off x="305747" y="584128"/>
            <a:ext cx="3938096" cy="238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9818A308-B3BC-2EE3-D03E-7B2190E5F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89" y="1168256"/>
            <a:ext cx="3514384" cy="2410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="" xmlns:a16="http://schemas.microsoft.com/office/drawing/2014/main" id="{C0D26624-C9BF-63B6-29DC-2B1D4E92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/>
          <a:stretch/>
        </p:blipFill>
        <p:spPr bwMode="auto">
          <a:xfrm>
            <a:off x="8724408" y="4082528"/>
            <a:ext cx="3040938" cy="264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="" xmlns:a16="http://schemas.microsoft.com/office/drawing/2014/main" id="{FC119EB7-858D-DFBD-6133-986C630A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27" y="3836049"/>
            <a:ext cx="3671957" cy="275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="" xmlns:a16="http://schemas.microsoft.com/office/drawing/2014/main" id="{490CB2FA-3071-9B25-4306-04924BD8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47" y="902423"/>
            <a:ext cx="3594615" cy="239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21498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Изображение выглядит как текст, человек, позирование, в помещении&#10;&#10;Автоматически созданное описание">
            <a:extLst>
              <a:ext uri="{FF2B5EF4-FFF2-40B4-BE49-F238E27FC236}">
                <a16:creationId xmlns="" xmlns:a16="http://schemas.microsoft.com/office/drawing/2014/main" id="{08E8FF5C-911A-01FB-F466-235235236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0" r="-1" b="17928"/>
          <a:stretch/>
        </p:blipFill>
        <p:spPr bwMode="auto">
          <a:xfrm>
            <a:off x="462343" y="453918"/>
            <a:ext cx="4425623" cy="18688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E2FD018-D797-8605-82B2-E49BFAC6D98B}"/>
              </a:ext>
            </a:extLst>
          </p:cNvPr>
          <p:cNvSpPr/>
          <p:nvPr/>
        </p:nvSpPr>
        <p:spPr>
          <a:xfrm>
            <a:off x="166914" y="148771"/>
            <a:ext cx="11763829" cy="65604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 descr="Изображение выглядит как текст, дерево, на открытом воздухе, статуя&#10;&#10;Автоматически созданное описание">
            <a:extLst>
              <a:ext uri="{FF2B5EF4-FFF2-40B4-BE49-F238E27FC236}">
                <a16:creationId xmlns="" xmlns:a16="http://schemas.microsoft.com/office/drawing/2014/main" id="{9F6F7EAE-8EDD-49B9-85E8-94B6B3E57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19855"/>
          <a:stretch/>
        </p:blipFill>
        <p:spPr bwMode="auto">
          <a:xfrm>
            <a:off x="455134" y="2482591"/>
            <a:ext cx="4425623" cy="39182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ункции и роль СМИ в политике — наглядные примеры">
            <a:extLst>
              <a:ext uri="{FF2B5EF4-FFF2-40B4-BE49-F238E27FC236}">
                <a16:creationId xmlns="" xmlns:a16="http://schemas.microsoft.com/office/drawing/2014/main" id="{29759D5B-51EB-8191-EB80-452262EB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r="37941" b="-1"/>
          <a:stretch/>
        </p:blipFill>
        <p:spPr bwMode="auto">
          <a:xfrm>
            <a:off x="5168977" y="453917"/>
            <a:ext cx="2128524" cy="39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3" name="Rectangle 6162">
            <a:extLst>
              <a:ext uri="{FF2B5EF4-FFF2-40B4-BE49-F238E27FC236}">
                <a16:creationId xmlns="" xmlns:a16="http://schemas.microsoft.com/office/drawing/2014/main" id="{3634A21A-3D5D-4DFA-99F4-16A0319865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61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0A508D9D-04BC-8417-9DCB-A97FC8DD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ПАТРИОТИКА</a:t>
            </a:r>
          </a:p>
        </p:txBody>
      </p:sp>
      <p:pic>
        <p:nvPicPr>
          <p:cNvPr id="6158" name="Picture 14" descr="Изображение выглядит как дерево, на открытом воздухе, снег, си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80865F5-DD5F-6F40-413D-25CB03C9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2431"/>
          <a:stretch/>
        </p:blipFill>
        <p:spPr bwMode="auto">
          <a:xfrm>
            <a:off x="5035056" y="4533661"/>
            <a:ext cx="2133050" cy="1865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Изображение выглядит как строительство, на открытом воздухе, земля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326FC77-22F0-2812-AD41-66AC60149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4" r="10073"/>
          <a:stretch/>
        </p:blipFill>
        <p:spPr bwMode="auto">
          <a:xfrm>
            <a:off x="7318437" y="4535267"/>
            <a:ext cx="2136433" cy="1865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DCEA5985-5466-F88E-953F-FA99BA8D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r="7272"/>
          <a:stretch/>
        </p:blipFill>
        <p:spPr bwMode="auto">
          <a:xfrm>
            <a:off x="9609170" y="4535267"/>
            <a:ext cx="2125631" cy="1865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DE92A3-674D-C0B1-15BD-A6D938BE572E}"/>
              </a:ext>
            </a:extLst>
          </p:cNvPr>
          <p:cNvSpPr txBox="1"/>
          <p:nvPr/>
        </p:nvSpPr>
        <p:spPr>
          <a:xfrm>
            <a:off x="7304036" y="453918"/>
            <a:ext cx="443283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latin typeface="Arial Black" panose="020B0A04020102020204" pitchFamily="34" charset="0"/>
              </a:rPr>
              <a:t>ПАТРИОТИКА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atin typeface="Arial Black" panose="020B0A04020102020204" pitchFamily="34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5093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70ED261-1A75-8DE4-7D2F-01BF32455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12"/>
            <a:ext cx="11941544" cy="6858000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="" xmlns:a16="http://schemas.microsoft.com/office/drawing/2014/main" id="{5BE9BE66-48EC-BCCF-78CE-64921200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532" y="566230"/>
            <a:ext cx="3102012" cy="246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2">
            <a:extLst>
              <a:ext uri="{FF2B5EF4-FFF2-40B4-BE49-F238E27FC236}">
                <a16:creationId xmlns="" xmlns:a16="http://schemas.microsoft.com/office/drawing/2014/main" id="{C01211DC-BC8F-7754-32B4-DCD725D4D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56" y="587443"/>
            <a:ext cx="3517860" cy="246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B3A034D-2400-A2A6-0F73-26689BE98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681" y="307129"/>
            <a:ext cx="4008858" cy="267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8F6A3BD-11B0-B2FC-9F46-16DEC47466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00" b="11046"/>
          <a:stretch/>
        </p:blipFill>
        <p:spPr>
          <a:xfrm>
            <a:off x="5184086" y="3468644"/>
            <a:ext cx="4458798" cy="252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4E0A0F8-3F8B-5516-149F-4A577FA020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649" b="525"/>
          <a:stretch/>
        </p:blipFill>
        <p:spPr>
          <a:xfrm>
            <a:off x="125232" y="3429000"/>
            <a:ext cx="4458798" cy="2602569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37DA049C-734A-0E95-247D-EF1919193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2635" y="5957059"/>
            <a:ext cx="5414133" cy="9110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ВОЛОНТЕРСТВО</a:t>
            </a:r>
          </a:p>
        </p:txBody>
      </p:sp>
    </p:spTree>
    <p:extLst>
      <p:ext uri="{BB962C8B-B14F-4D97-AF65-F5344CB8AC3E}">
        <p14:creationId xmlns:p14="http://schemas.microsoft.com/office/powerpoint/2010/main" val="121280904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10</Words>
  <Application>Microsoft Office PowerPoint</Application>
  <PresentationFormat>Широкоэкранный</PresentationFormat>
  <Paragraphs>16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Тема Office</vt:lpstr>
      <vt:lpstr>НАШИ НАПРАВЛЕНИЯ</vt:lpstr>
      <vt:lpstr>Презентация PowerPoint</vt:lpstr>
      <vt:lpstr>ПАТРИОТИКА</vt:lpstr>
      <vt:lpstr>ВОЛОНТЕРСТВО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КОМПЛЕКСНЫЙ МОЛОДЕЖНО-ДОСУГОВЫЙ ЦЕНТР</dc:title>
  <dc:creator>Борисенков Кирилл</dc:creator>
  <cp:lastModifiedBy>Антон Чудайкин</cp:lastModifiedBy>
  <cp:revision>6</cp:revision>
  <dcterms:created xsi:type="dcterms:W3CDTF">2023-03-23T17:31:42Z</dcterms:created>
  <dcterms:modified xsi:type="dcterms:W3CDTF">2024-02-05T10:57:12Z</dcterms:modified>
</cp:coreProperties>
</file>