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sldIdLst>
    <p:sldId id="265" r:id="rId2"/>
    <p:sldId id="258" r:id="rId3"/>
    <p:sldId id="263" r:id="rId4"/>
    <p:sldId id="264" r:id="rId5"/>
    <p:sldId id="262" r:id="rId6"/>
    <p:sldId id="259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C42A26"/>
    <a:srgbClr val="A42320"/>
    <a:srgbClr val="339933"/>
    <a:srgbClr val="B45608"/>
    <a:srgbClr val="A80054"/>
    <a:srgbClr val="007A77"/>
    <a:srgbClr val="005654"/>
    <a:srgbClr val="CC0066"/>
    <a:srgbClr val="8D1E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h4C7ohbdlUE/maxresdefault.jpg"/>
          <p:cNvPicPr>
            <a:picLocks noChangeAspect="1" noChangeArrowheads="1"/>
          </p:cNvPicPr>
          <p:nvPr/>
        </p:nvPicPr>
        <p:blipFill>
          <a:blip r:embed="rId3"/>
          <a:srcRect l="40998" t="50573" r="35941"/>
          <a:stretch>
            <a:fillRect/>
          </a:stretch>
        </p:blipFill>
        <p:spPr bwMode="auto">
          <a:xfrm>
            <a:off x="6858016" y="285728"/>
            <a:ext cx="1928826" cy="20945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3116"/>
            <a:ext cx="7593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«Талантливы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#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месте»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596" y="1000108"/>
            <a:ext cx="7000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«Социальные проекты»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«ПРОФЕССИОНАЛЬНАЯ ТРАЕКТОРИЯ»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85720" y="4214818"/>
            <a:ext cx="35719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33950" algn="l"/>
                <a:tab pos="6210300" algn="r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33950" algn="l"/>
                <a:tab pos="6210300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Руководитель проекта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33950" algn="l"/>
                <a:tab pos="6210300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Володина Елена Викторовна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33950" algn="l"/>
                <a:tab pos="6210300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Директор МБУДО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33950" algn="l"/>
                <a:tab pos="6210300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«Центр дополнительного образования»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33950" algn="l"/>
                <a:tab pos="6210300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куратор добровольческого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движения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33950" algn="l"/>
                <a:tab pos="6210300" algn="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Климовском районе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33950" algn="l"/>
                <a:tab pos="6210300" algn="r"/>
              </a:tabLst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Брянской области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71538" y="428604"/>
            <a:ext cx="557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Всероссийский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грантовый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конкурс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C:\Users\Володина Елена\Desktop\проект Талантливы вместе конкурс Молоды душой\1 фоамиран цве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143248"/>
            <a:ext cx="514353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22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57818" y="2571744"/>
            <a:ext cx="321471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Сотрудничество активных </a:t>
            </a:r>
            <a:r>
              <a:rPr lang="ru-RU" dirty="0" smtClean="0"/>
              <a:t>пожилых  </a:t>
            </a:r>
            <a:r>
              <a:rPr lang="ru-RU" dirty="0" smtClean="0"/>
              <a:t>Климовского района с </a:t>
            </a:r>
            <a:r>
              <a:rPr lang="ru-RU" dirty="0" smtClean="0"/>
              <a:t>пожилыми </a:t>
            </a:r>
            <a:r>
              <a:rPr lang="ru-RU" dirty="0" smtClean="0"/>
              <a:t>других районов области </a:t>
            </a:r>
            <a:r>
              <a:rPr lang="ru-RU" dirty="0" smtClean="0"/>
              <a:t>в направлении декоративно-прикладного творчества</a:t>
            </a:r>
            <a:endParaRPr lang="ru-RU" dirty="0"/>
          </a:p>
        </p:txBody>
      </p:sp>
      <p:pic>
        <p:nvPicPr>
          <p:cNvPr id="23554" name="Picture 2" descr="C:\Users\Володина Елена\Desktop\проект Талантливы вместе конкурс Молоды душой\Мастер-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4367713" cy="29114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357166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Перспективы дальнейшего развития проекта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214422"/>
            <a:ext cx="307183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трансляция </a:t>
            </a:r>
            <a:r>
              <a:rPr lang="ru-RU" dirty="0" smtClean="0"/>
              <a:t>опыта другим образовательным учреждениям и клубам </a:t>
            </a:r>
            <a:r>
              <a:rPr lang="ru-RU" dirty="0" smtClean="0"/>
              <a:t>пожилых  </a:t>
            </a:r>
            <a:r>
              <a:rPr lang="ru-RU" dirty="0" smtClean="0"/>
              <a:t>Брянской области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256"/>
            <a:ext cx="457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Привлечение </a:t>
            </a:r>
            <a:r>
              <a:rPr lang="ru-RU" dirty="0" smtClean="0"/>
              <a:t>волонтеров, педагогов к совместной творческой деятельности со старшим </a:t>
            </a:r>
            <a:r>
              <a:rPr lang="ru-RU" dirty="0" smtClean="0"/>
              <a:t>поколением</a:t>
            </a:r>
          </a:p>
          <a:p>
            <a:pPr algn="ctr"/>
            <a:r>
              <a:rPr lang="ru-RU" dirty="0" smtClean="0"/>
              <a:t>Развитие </a:t>
            </a:r>
            <a:r>
              <a:rPr lang="ru-RU" dirty="0" smtClean="0"/>
              <a:t>семейного </a:t>
            </a:r>
            <a:r>
              <a:rPr lang="ru-RU" dirty="0" err="1" smtClean="0"/>
              <a:t>волонтерства</a:t>
            </a:r>
            <a:endParaRPr lang="ru-RU" dirty="0" smtClean="0"/>
          </a:p>
        </p:txBody>
      </p:sp>
      <p:pic>
        <p:nvPicPr>
          <p:cNvPr id="23555" name="Picture 3" descr="C:\Users\Володина Елена\Desktop\проект Талантливы вместе конкурс Молоды душой\поделки из фоамир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72008"/>
            <a:ext cx="2787134" cy="18573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4414" y="5572140"/>
            <a:ext cx="457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 smtClean="0"/>
              <a:t>Организация выставок </a:t>
            </a:r>
            <a:endParaRPr lang="ru-RU" dirty="0" smtClean="0"/>
          </a:p>
          <a:p>
            <a:pPr algn="ctr"/>
            <a:r>
              <a:rPr lang="ru-RU" dirty="0" err="1" smtClean="0"/>
              <a:t>декаторативно</a:t>
            </a:r>
            <a:r>
              <a:rPr lang="ru-RU" dirty="0" smtClean="0"/>
              <a:t>- </a:t>
            </a:r>
            <a:r>
              <a:rPr lang="ru-RU" dirty="0" smtClean="0"/>
              <a:t>прикладного творчества </a:t>
            </a:r>
          </a:p>
          <a:p>
            <a:pPr algn="ctr"/>
            <a:r>
              <a:rPr lang="ru-RU" dirty="0" smtClean="0"/>
              <a:t>«Талантливы Вместе»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43576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Помочь людям старшего возраста раскрыть и развивать творческие </a:t>
            </a:r>
            <a:r>
              <a:rPr lang="ru-RU" dirty="0" smtClean="0"/>
              <a:t>способности </a:t>
            </a:r>
            <a:r>
              <a:rPr lang="ru-RU" dirty="0" smtClean="0"/>
              <a:t>через занятия декоративно-прикладным искусством, с последующим вовлечением людей «серебряного» возраста в добровольческие практики. </a:t>
            </a:r>
            <a:endParaRPr lang="ru-RU" dirty="0"/>
          </a:p>
        </p:txBody>
      </p:sp>
      <p:pic>
        <p:nvPicPr>
          <p:cNvPr id="6145" name="Picture 1" descr="C:\Users\Володина Елена\Desktop\проект Талантливы вместе конкурс Молоды душой\мастер-кл..JPG"/>
          <p:cNvPicPr>
            <a:picLocks noChangeAspect="1" noChangeArrowheads="1"/>
          </p:cNvPicPr>
          <p:nvPr/>
        </p:nvPicPr>
        <p:blipFill>
          <a:blip r:embed="rId2" cstate="print"/>
          <a:srcRect l="6567" r="8066"/>
          <a:stretch>
            <a:fillRect/>
          </a:stretch>
        </p:blipFill>
        <p:spPr bwMode="auto">
          <a:xfrm>
            <a:off x="214282" y="214289"/>
            <a:ext cx="4000528" cy="312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Володина Елена\Desktop\проект Талантливы вместе конкурс Молоды душой\Мастер-класс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736"/>
            <a:ext cx="450110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42976" y="3643314"/>
            <a:ext cx="70009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познакомить людей старшего возраста с современными видами декоративно прикладного творчества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сформировать у людей «серебряного» возраста интерес к декоративно прикладному  творчеству</a:t>
            </a: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выявить творческий потенциал с последующим вовлечением в волонтерскую активность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объединить лиц «серебряного» возраста и молодёжь для совместного творчества и распространения добровольчества, как норму жизни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C:\Users\Володина Елена\Desktop\проект Талантливы вместе конкурс Молоды душой\открытка скрабук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572032" cy="304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86380" y="500042"/>
            <a:ext cx="195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Скапбукинг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Володина Елена\Desktop\проект Талантливы вместе конкурс Молоды душой\мастер кл от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3929090" cy="261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8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71480"/>
            <a:ext cx="25717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Данный проект вводит старшее поколение в удивительный мир творчества, дает возможность поверить в себя, в свои способности, предусматривает развитие творческой индивидуальности, приобщение к миру искусства. Также проект направлен на вовлечение лиц старшего возраста в добровольческую активность, где они могут своими знаниями и навыками поделиться с молодёжью и всеми желающими.</a:t>
            </a:r>
            <a:endParaRPr lang="ru-RU" dirty="0"/>
          </a:p>
        </p:txBody>
      </p:sp>
      <p:pic>
        <p:nvPicPr>
          <p:cNvPr id="3073" name="Picture 1" descr="C:\Users\Володина Елена\Desktop\проект Талантливы вместе конкурс Молоды душой\! пион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66"/>
            <a:ext cx="5718463" cy="381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Володина Елена\Desktop\проект Талантливы вместе конкурс Молоды душой\фоамиран Лыспак С.М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000504"/>
            <a:ext cx="3724698" cy="2482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60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658594" y="1124744"/>
            <a:ext cx="7826812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285728"/>
            <a:ext cx="4857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проекта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рассчитана на 2020 – 2021 гг.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14414" y="928670"/>
            <a:ext cx="4000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этап - подготовительный: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сентябрь 2020г.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1538" y="1357298"/>
            <a:ext cx="65008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сбор и изучение информации о пожилых людях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социальное исследование по выявлению образовательного и социального запроса (проведение анкетирования)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разработка и выпуск информационного буклета о проекте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привлечение к информированию общественности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разработка группы в социальных сетях «Талантливы #Вместе»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/>
              <a:t> организация </a:t>
            </a:r>
            <a:r>
              <a:rPr lang="ru-RU" sz="1600" dirty="0" smtClean="0"/>
              <a:t>взаимодействия с Советом ветеранов, органами местного самоуправления, учреждениями культуры, районного КЦСОН и </a:t>
            </a:r>
            <a:r>
              <a:rPr lang="ru-RU" sz="1600" dirty="0" smtClean="0"/>
              <a:t>юго-западными клубами пожилых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5" descr="C:\Users\Володина Елена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2071672" cy="2071672"/>
          </a:xfrm>
          <a:prstGeom prst="rect">
            <a:avLst/>
          </a:prstGeom>
          <a:noFill/>
        </p:spPr>
      </p:pic>
      <p:pic>
        <p:nvPicPr>
          <p:cNvPr id="2052" name="Picture 4" descr="C:\Users\Володина Елена\Desktop\проект Талантливы вместе конкурс Молоды душой\броши цве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643314"/>
            <a:ext cx="4521183" cy="301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488" y="3643314"/>
            <a:ext cx="19926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Работы ветерана 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педагогического труда  </a:t>
            </a:r>
          </a:p>
          <a:p>
            <a:r>
              <a:rPr lang="ru-RU" sz="1400" dirty="0" err="1" smtClean="0">
                <a:solidFill>
                  <a:srgbClr val="FFFF00"/>
                </a:solidFill>
              </a:rPr>
              <a:t>Снесаренко</a:t>
            </a:r>
            <a:r>
              <a:rPr lang="ru-RU" sz="1400" dirty="0" smtClean="0">
                <a:solidFill>
                  <a:srgbClr val="FFFF00"/>
                </a:solidFill>
              </a:rPr>
              <a:t> В.Н. 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1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55721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Организационный этап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октябрь 2020г.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информирование участников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привлечение партнеров и специалистов для оказания посильной помощи в реализации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проведение обучающего семинара для участников рабочей группы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согласование графиков и планов,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определение режима работы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Володина Елена\Desktop\проект Талантливы вместе конкурс Молоды душой\мастер-клас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571874" cy="4762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2500306"/>
            <a:ext cx="435771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 внедрения: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ноябрь 2020г. – сентябрь 2021гг.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организация работы творческих объединений и мастер-классов декоративно-прикладного направления;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активное вовлечение людей старшего поколения и молодёжи в разнообразные мастер-классы;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реализация совместных добровольческих инициатив;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размещение информации в СМИ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5" descr="C:\Users\Володина Елена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28604"/>
            <a:ext cx="1214446" cy="121444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5143512"/>
            <a:ext cx="4429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Этап - заключительный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сентябрь 2021г.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анализ деятельности по реализации проекта;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-обобщение опыта работы и распространение информации о реализации проекта;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 определение перспектив дальнейшего развития проекта.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285728"/>
            <a:ext cx="73580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География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Брянская область, р.п. Климово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юго-западные районы Брянской области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место организации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МБУДО «Центр дополнительного образования»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83" name="Picture 3" descr="https://sun1-93.userapi.com/1OrLgybyZgFIm0Ft3nLADe6wvVwp1aH5odok7Q/rTiM3Z4I6TM.jpg"/>
          <p:cNvPicPr>
            <a:picLocks noChangeAspect="1" noChangeArrowheads="1"/>
          </p:cNvPicPr>
          <p:nvPr/>
        </p:nvPicPr>
        <p:blipFill>
          <a:blip r:embed="rId2"/>
          <a:srcRect t="3571"/>
          <a:stretch>
            <a:fillRect/>
          </a:stretch>
        </p:blipFill>
        <p:spPr bwMode="auto">
          <a:xfrm>
            <a:off x="285720" y="1928802"/>
            <a:ext cx="2643206" cy="339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https://sun9-17.userapi.com/c628123/v628123483/4fa9c/cK8PHPcBRr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928802"/>
            <a:ext cx="5140919" cy="342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14348" y="5143512"/>
            <a:ext cx="72152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Целевая аудитория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люди старшего поколения в возрасте от 60 лет,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проживающие на территории посёлка.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волонтерские отряды посёлка Климово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клубы пожилых людей юго-западных районов Брянской области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1071546"/>
            <a:ext cx="825681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* Образовательные учреждения р.п. Климово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*  Учреждения социального обслуживания населения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* Совет ветеранов Климовского района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* Администрация р.п.Климово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*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Климовская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межпоселенческая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библиотека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Климовский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межпоселенческий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Дом культуры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*«Центр психолого-педагогической медицинской и социальной помощи»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Климовское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благочиние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Издательский дом «Авангард» р.п. Климово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428604"/>
            <a:ext cx="454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Сотрудничество для реализации проекта </a:t>
            </a:r>
            <a:endParaRPr lang="ru-RU" b="1" dirty="0"/>
          </a:p>
        </p:txBody>
      </p:sp>
      <p:pic>
        <p:nvPicPr>
          <p:cNvPr id="21507" name="Picture 3" descr="https://bibliotekaklimovo.ru/wp-content/uploads/2020/02/dsc00041.jpg"/>
          <p:cNvPicPr>
            <a:picLocks noChangeAspect="1" noChangeArrowheads="1"/>
          </p:cNvPicPr>
          <p:nvPr/>
        </p:nvPicPr>
        <p:blipFill>
          <a:blip r:embed="rId2"/>
          <a:srcRect b="27323"/>
          <a:stretch>
            <a:fillRect/>
          </a:stretch>
        </p:blipFill>
        <p:spPr bwMode="auto">
          <a:xfrm>
            <a:off x="428596" y="4429132"/>
            <a:ext cx="3857652" cy="2102708"/>
          </a:xfrm>
          <a:prstGeom prst="rect">
            <a:avLst/>
          </a:prstGeom>
          <a:noFill/>
        </p:spPr>
      </p:pic>
      <p:pic>
        <p:nvPicPr>
          <p:cNvPr id="21509" name="Picture 5" descr="https://b1.culture.ru/c/537515.jpg"/>
          <p:cNvPicPr>
            <a:picLocks noChangeAspect="1" noChangeArrowheads="1"/>
          </p:cNvPicPr>
          <p:nvPr/>
        </p:nvPicPr>
        <p:blipFill>
          <a:blip r:embed="rId3"/>
          <a:srcRect t="14331"/>
          <a:stretch>
            <a:fillRect/>
          </a:stretch>
        </p:blipFill>
        <p:spPr bwMode="auto">
          <a:xfrm>
            <a:off x="4714876" y="4214818"/>
            <a:ext cx="3643338" cy="234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14290"/>
            <a:ext cx="5715040" cy="150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«Центр дополнительного образования» </a:t>
            </a:r>
            <a:endParaRPr lang="ru-RU" dirty="0" smtClean="0"/>
          </a:p>
          <a:p>
            <a:pPr algn="ctr"/>
            <a:r>
              <a:rPr lang="ru-RU" dirty="0" smtClean="0"/>
              <a:t>обладает </a:t>
            </a:r>
            <a:r>
              <a:rPr lang="ru-RU" dirty="0" smtClean="0"/>
              <a:t>достаточными ресурсами для активизации работы по привлечению старшего поколения к общественной и добровольческой деятельности, развитию познавательной и творческой деятельности.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Имеет положительный опыт проведения совместных мастер-классов, творческих </a:t>
            </a:r>
            <a:r>
              <a:rPr lang="ru-RU" dirty="0" smtClean="0"/>
              <a:t>мастерских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714884"/>
            <a:ext cx="4143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кадровом составе учреждения преобладают опытные специалисты, которые готовы к инновациям и изменениям в работе учреждения, предлагающие новые формы </a:t>
            </a:r>
            <a:r>
              <a:rPr lang="ru-RU" dirty="0" smtClean="0"/>
              <a:t>работы</a:t>
            </a:r>
            <a:endParaRPr lang="ru-RU" dirty="0"/>
          </a:p>
        </p:txBody>
      </p:sp>
      <p:pic>
        <p:nvPicPr>
          <p:cNvPr id="22530" name="Picture 2" descr="C:\Users\Володина Елена\Desktop\проект Талантливы вместе конкурс Молоды душой\мастер-кла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271943" cy="2847963"/>
          </a:xfrm>
          <a:prstGeom prst="rect">
            <a:avLst/>
          </a:prstGeom>
          <a:noFill/>
        </p:spPr>
      </p:pic>
      <p:pic>
        <p:nvPicPr>
          <p:cNvPr id="22531" name="Picture 3" descr="C:\Users\Володина Елена\Desktop\проект Талантливы вместе конкурс Молоды душой\мастер-класс Вовк С.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4107685" cy="273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581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Володина Елена</cp:lastModifiedBy>
  <cp:revision>102</cp:revision>
  <dcterms:created xsi:type="dcterms:W3CDTF">2015-04-19T15:51:03Z</dcterms:created>
  <dcterms:modified xsi:type="dcterms:W3CDTF">2020-07-24T12:46:23Z</dcterms:modified>
</cp:coreProperties>
</file>