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6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5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6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0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7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1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8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6C4B77-582A-443E-B5CA-BA693826C094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7D1143-1857-4607-8E60-838EE3C82D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Добровольческая деятельность</a:t>
            </a:r>
            <a:br>
              <a:rPr lang="ru-RU" dirty="0" smtClean="0"/>
            </a:br>
            <a:r>
              <a:rPr lang="ru-RU" dirty="0" smtClean="0"/>
              <a:t>МБОУ «Лицей № 87 имени Л.И. Новиковой»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На базе Лицея работает волонтерский отряд, который является активным участником </a:t>
            </a:r>
            <a:r>
              <a:rPr lang="ru-RU" dirty="0" smtClean="0"/>
              <a:t>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86" y="286603"/>
            <a:ext cx="10920046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Акция «</a:t>
            </a:r>
            <a:r>
              <a:rPr lang="ru-RU" dirty="0" err="1"/>
              <a:t>СВОим</a:t>
            </a:r>
            <a:r>
              <a:rPr lang="ru-RU" dirty="0"/>
              <a:t> Защитникам» - помощь и поддержка участников СВО на фронте и в </a:t>
            </a:r>
            <a:r>
              <a:rPr lang="ru-RU" dirty="0" smtClean="0"/>
              <a:t>тылу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27" y="1863318"/>
            <a:ext cx="5127674" cy="40233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рамках акции в лицее проходили:</a:t>
            </a:r>
          </a:p>
          <a:p>
            <a:r>
              <a:rPr lang="ru-RU" dirty="0"/>
              <a:t>1. встречи учащихся лицея с участниками СВО;</a:t>
            </a:r>
          </a:p>
          <a:p>
            <a:r>
              <a:rPr lang="ru-RU" dirty="0"/>
              <a:t>2. сбор открыток, писем, гуманитарной помощи участникам СВО и отправка на фронт;</a:t>
            </a:r>
          </a:p>
          <a:p>
            <a:r>
              <a:rPr lang="ru-RU" dirty="0"/>
              <a:t>3. организация благотворительной ярмарки-продажи поделок и передача вырученных с продажи поделок денежных средств в военный госпиталь в посёлке </a:t>
            </a:r>
            <a:r>
              <a:rPr lang="ru-RU" dirty="0" err="1"/>
              <a:t>Мулино</a:t>
            </a:r>
            <a:r>
              <a:rPr lang="ru-RU" dirty="0"/>
              <a:t> (Нижегородская область).</a:t>
            </a:r>
          </a:p>
          <a:p>
            <a:r>
              <a:rPr lang="ru-RU" dirty="0"/>
              <a:t>По итогам акции участникам была объявлена благодарность от начальника штаба войсковой части № 52634 подполковника Е. В. </a:t>
            </a:r>
            <a:r>
              <a:rPr lang="ru-RU" dirty="0" err="1"/>
              <a:t>Гореликова</a:t>
            </a:r>
            <a:r>
              <a:rPr lang="ru-RU" dirty="0"/>
              <a:t> - 2024 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96" y="2300923"/>
            <a:ext cx="2361112" cy="3148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03" y="4140245"/>
            <a:ext cx="3759926" cy="2127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17" y="1788341"/>
            <a:ext cx="3067897" cy="23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1" y="286603"/>
            <a:ext cx="11038115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Акция «</a:t>
            </a:r>
            <a:r>
              <a:rPr lang="ru-RU" dirty="0" err="1"/>
              <a:t>СВОим</a:t>
            </a:r>
            <a:r>
              <a:rPr lang="ru-RU" dirty="0"/>
              <a:t> Защитникам» - помощь и поддержка участников СВО на фронте и в тылу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" y="2646872"/>
            <a:ext cx="4242104" cy="2349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49" y="2420708"/>
            <a:ext cx="1963196" cy="2801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92" y="2029072"/>
            <a:ext cx="2244436" cy="411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94" y="2142271"/>
            <a:ext cx="2746370" cy="38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83" y="286603"/>
            <a:ext cx="11116491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Детский пришкольный лагерь «Мозаика лета» - работа вожатым в детском пришкольном лагере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обязанности </a:t>
            </a:r>
            <a:r>
              <a:rPr lang="ru-RU" dirty="0" smtClean="0"/>
              <a:t>волонтеров </a:t>
            </a:r>
            <a:r>
              <a:rPr lang="ru-RU" dirty="0"/>
              <a:t>входило:</a:t>
            </a:r>
          </a:p>
          <a:p>
            <a:r>
              <a:rPr lang="ru-RU" dirty="0"/>
              <a:t>1. проведение мастер-классов;</a:t>
            </a:r>
          </a:p>
          <a:p>
            <a:r>
              <a:rPr lang="ru-RU" dirty="0"/>
              <a:t>2. организация КТД, отрядных мероприятий;</a:t>
            </a:r>
          </a:p>
          <a:p>
            <a:r>
              <a:rPr lang="ru-RU" dirty="0"/>
              <a:t>3. игры с детьми.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0" y="1946626"/>
            <a:ext cx="4042784" cy="26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42" y="3294484"/>
            <a:ext cx="3875628" cy="25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25369" b="28044"/>
          <a:stretch/>
        </p:blipFill>
        <p:spPr bwMode="auto">
          <a:xfrm>
            <a:off x="128466" y="3857414"/>
            <a:ext cx="3792856" cy="23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7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286603"/>
            <a:ext cx="1149531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Детский пришкольный лагерь «Мозаика лета» - работа вожатым в детском пришкольном лагере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2744342"/>
            <a:ext cx="2968191" cy="222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:\Users\Учитель\Desktop\Мероприятия ЛАГЕРЬ 2025\Фото\IMG_03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6"/>
          <a:stretch/>
        </p:blipFill>
        <p:spPr bwMode="auto">
          <a:xfrm>
            <a:off x="7145790" y="2115458"/>
            <a:ext cx="5046210" cy="34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Учитель\Desktop\IMG_20250619_120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05" y="2636382"/>
            <a:ext cx="3656330" cy="27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286603"/>
            <a:ext cx="1186107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Социальный проект «Территория </a:t>
            </a:r>
            <a:r>
              <a:rPr lang="ru-RU" dirty="0" smtClean="0"/>
              <a:t>добра»- поддержка </a:t>
            </a:r>
            <a:r>
              <a:rPr lang="ru-RU" dirty="0"/>
              <a:t>пожилых людей, ветеранов и инвалидов, проживающих в домах престарелых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871858"/>
            <a:ext cx="6988628" cy="443750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 </a:t>
            </a:r>
            <a:r>
              <a:rPr lang="ru-RU" dirty="0"/>
              <a:t>включает в себя два ключевых направления: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Сбор посылок и открыток: организация сбора сладостей среди лицеистов и их семей с учётом предпочтений пожилых людей, проведение мастер-классов по изготовлению открыток; </a:t>
            </a:r>
            <a:endParaRPr lang="ru-RU" dirty="0" smtClean="0"/>
          </a:p>
          <a:p>
            <a:r>
              <a:rPr lang="ru-RU" dirty="0" smtClean="0"/>
              <a:t>• организация </a:t>
            </a:r>
            <a:r>
              <a:rPr lang="ru-RU" dirty="0"/>
              <a:t>концерта в доме престарелых «Семейный дом» в рамках реализации городского проекта «Эхо Победы». </a:t>
            </a:r>
            <a:r>
              <a:rPr lang="ru-RU" dirty="0" smtClean="0"/>
              <a:t>Родителям</a:t>
            </a:r>
            <a:r>
              <a:rPr lang="ru-RU" dirty="0"/>
              <a:t>, обучающимся и педагогам в 2025 году была объявлена благодарность директором департамента образования администрации города Нижнего Новгорода В.П. Радченко и директором МБУ ДО «Дворец детского (юношеского) творчества им. В.П. Чкалова» Н.В. Пановой за помощь в реализации проекта «Эхо Победы» и вклад в патриотическое воспитание молодежи в связи с празднованием 80-летия Победы в Великой Отечественной войне.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95" y="1846942"/>
            <a:ext cx="3346813" cy="44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86603"/>
            <a:ext cx="1186107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Социальный проект «Территория добра»- поддержка пожилых людей, ветеранов и инвалидов, проживающих в домах престарелых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3" y="2442754"/>
            <a:ext cx="3941294" cy="29559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1797594"/>
            <a:ext cx="6689271" cy="44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</TotalTime>
  <Words>334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Добровольческая деятельность МБОУ «Лицей № 87 имени Л.И. Новиковой»</vt:lpstr>
      <vt:lpstr>Акция «СВОим Защитникам» - помощь и поддержка участников СВО на фронте и в тылу</vt:lpstr>
      <vt:lpstr>Акция «СВОим Защитникам» - помощь и поддержка участников СВО на фронте и в тылу</vt:lpstr>
      <vt:lpstr>Детский пришкольный лагерь «Мозаика лета» - работа вожатым в детском пришкольном лагере</vt:lpstr>
      <vt:lpstr>Детский пришкольный лагерь «Мозаика лета» - работа вожатым в детском пришкольном лагере</vt:lpstr>
      <vt:lpstr>Социальный проект «Территория добра»- поддержка пожилых людей, ветеранов и инвалидов, проживающих в домах престарелых</vt:lpstr>
      <vt:lpstr>Социальный проект «Территория добра»- поддержка пожилых людей, ветеранов и инвалидов, проживающих в домах престарелых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 МБОУ «Лицей № 87 имени Л.И. Новиковой»</dc:title>
  <dc:creator>Пользователь</dc:creator>
  <cp:lastModifiedBy>Пользователь</cp:lastModifiedBy>
  <cp:revision>11</cp:revision>
  <dcterms:created xsi:type="dcterms:W3CDTF">2025-07-09T07:53:20Z</dcterms:created>
  <dcterms:modified xsi:type="dcterms:W3CDTF">2025-07-09T08:15:29Z</dcterms:modified>
</cp:coreProperties>
</file>