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0" r:id="rId5"/>
    <p:sldId id="262" r:id="rId6"/>
    <p:sldId id="259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«Пусть осень жизни будет золотой»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Акция, посвящённая "Международному Дню пожилого человека". </a:t>
            </a:r>
          </a:p>
        </p:txBody>
      </p:sp>
    </p:spTree>
    <p:extLst>
      <p:ext uri="{BB962C8B-B14F-4D97-AF65-F5344CB8AC3E}">
        <p14:creationId xmlns:p14="http://schemas.microsoft.com/office/powerpoint/2010/main" val="57040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5136653" y="551485"/>
            <a:ext cx="5506824" cy="27665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407425" y="3670135"/>
            <a:ext cx="9755187" cy="550333"/>
          </a:xfrm>
        </p:spPr>
        <p:txBody>
          <a:bodyPr/>
          <a:lstStyle/>
          <a:p>
            <a:r>
              <a:rPr lang="ru-RU" dirty="0" smtClean="0"/>
              <a:t>Волонтёрский отряд «Бумеранг» и куратор волонтёрского отряда Елена Георгиевна Ромащенко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" y="162633"/>
            <a:ext cx="2573866" cy="2451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83" y="266493"/>
            <a:ext cx="2844800" cy="213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20" y="2066560"/>
            <a:ext cx="2813417" cy="18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9334"/>
            <a:ext cx="6345302" cy="914399"/>
          </a:xfrm>
        </p:spPr>
        <p:txBody>
          <a:bodyPr/>
          <a:lstStyle/>
          <a:p>
            <a:r>
              <a:rPr lang="ru-RU" dirty="0" smtClean="0"/>
              <a:t>Цель мероприятия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r="20188"/>
          <a:stretch>
            <a:fillRect/>
          </a:stretch>
        </p:blipFill>
        <p:spPr>
          <a:xfrm>
            <a:off x="7481888" y="0"/>
            <a:ext cx="4032250" cy="553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1456268"/>
            <a:ext cx="6345301" cy="361526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подросткового добровольческого движения в нашей школе, расширение пространства для установления связей.</a:t>
            </a:r>
          </a:p>
          <a:p>
            <a:pPr algn="l"/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Организация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полезной занятости учащихся, как эффективная форма профилактики асоциального поведения в молодёжной среде. </a:t>
            </a:r>
          </a:p>
          <a:p>
            <a:pPr algn="l"/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Формирование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школьников культуры социального служения, направленное на получение участниками знаний, опыта в этой сфере и воспитания личностных качеств, качеств человека – патриота.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9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5468"/>
            <a:ext cx="6345302" cy="795865"/>
          </a:xfrm>
        </p:spPr>
        <p:txBody>
          <a:bodyPr/>
          <a:lstStyle/>
          <a:p>
            <a:r>
              <a:rPr lang="ru-RU" dirty="0" smtClean="0"/>
              <a:t>Задачи мероприятия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r="233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6267" y="1219200"/>
            <a:ext cx="6844835" cy="4097867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школы в волонтёрский отряд : «БУМЕРАНГ» </a:t>
            </a:r>
          </a:p>
          <a:p>
            <a:pPr algn="l"/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сплоченного волонтерского движения, благодаря выполнению поставленных задач.</a:t>
            </a:r>
          </a:p>
          <a:p>
            <a:pPr algn="l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лучших отечественных традиций благотворительности, воспитание доброты, чуткости, сострадания, патриотизма.</a:t>
            </a:r>
          </a:p>
          <a:p>
            <a:pPr algn="l"/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Создание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волонтерской деятельности, как  Важный  составляющий этап программы духовно-нравственного воспитания школы.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776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868" y="228600"/>
            <a:ext cx="10862732" cy="1024467"/>
          </a:xfrm>
        </p:spPr>
        <p:txBody>
          <a:bodyPr>
            <a:normAutofit/>
          </a:bodyPr>
          <a:lstStyle/>
          <a:p>
            <a:r>
              <a:rPr lang="ru-RU" dirty="0" smtClean="0"/>
              <a:t> Этапы проведения Акции: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45733"/>
            <a:ext cx="11548533" cy="4564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206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и подготовка акции. Назначение ответственных  волонтёров за проведение этапов мероприятия.</a:t>
            </a:r>
          </a:p>
          <a:p>
            <a:pPr marL="124206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Оповещение коллектива школы о сроках проведения акции.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(Изготовление плаката – объявления. Печать и распространение листков оповещений по классам. Распределение информации на страницах класса в контакте)</a:t>
            </a:r>
          </a:p>
          <a:p>
            <a:pPr marL="124206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открыток и сувениров.</a:t>
            </a:r>
          </a:p>
          <a:p>
            <a:pPr marL="124206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подарков.</a:t>
            </a:r>
          </a:p>
          <a:p>
            <a:pPr marL="124206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акции и вручение подарков.</a:t>
            </a:r>
          </a:p>
          <a:p>
            <a:pPr marL="124206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анализ мероприятия. </a:t>
            </a:r>
          </a:p>
          <a:p>
            <a:pPr marL="124206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и фото о проведённой акции на странице школы в контакте.  Озвучивание благодарности всем активным участникам. </a:t>
            </a:r>
          </a:p>
          <a:p>
            <a:pPr marL="124206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4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475004"/>
            <a:ext cx="6096000" cy="367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9160" indent="44958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609599"/>
            <a:ext cx="10938934" cy="453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ОБЪЯВЛЕНИЕ: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Волонтерский отряд "Бумеранг« (ГБОУ школы №690)</a:t>
            </a:r>
          </a:p>
          <a:p>
            <a:pPr marL="89916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приглашает всех учеников и их родителей принять участие в  школьной  акции.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Акция: «Пусть осень жизни будет золотой» -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(изготовление сувениров и открыток для ветеранов педагогического труда, тружеников тыла, блокадников и вдов ко Дню пожилого человека).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проводится с 21.09.2020 по 30.09.2020г.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Работы принимаются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2.158.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Ждём вашего активного участия!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6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v4.userapi.com/c856424/u497896846/docs/d15/df820e35ee16/IMG-20201009-WA0009.jpg?extra=QCLaFlsalIT8JDRraG7GDzrFJ2zO3SxbZONMAKVtVpM4AtqYdk5eNrR9o8hdw8QOz1D7LpjGuAkIOdOrMlqTJchC6PwKSaKmbAD7R9esAvd_EDALXqHmx09x303-Go9-GsCvamDB4_EkfBVSHmObY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3" y="49177"/>
            <a:ext cx="2316520" cy="23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9.userapi.com/impg/xAFdn9Bh0sg1l6UcswhDm9gWhI5NUtiaIJQ4jA/WitPDBFU7cg.jpg?size=1280x960&amp;quality=96&amp;sign=cdd60ccc0755d9906f836d557286302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2" y="9379"/>
            <a:ext cx="3525685" cy="25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sv4.userapi.com/c536436/u497896846/docs/d28/b5b22a797cf7/IMG-20210131-WA0023_4.jpg?extra=yO1yCUqYdTuP9hLGuqe8pBI3DxwSEvaTBHv9w-8PLPSgcOuSgYBgR78bqaBkElDBVUOv886FcqGM4ARvwWmPXBqDlvDqrLMSywX9GE9z2Jg9Ee0p94vSFOHwVJQHVCC5xMi6ZYiFPj6mzRkO5M2gB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329" y="49177"/>
            <a:ext cx="2513605" cy="236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sv4.userapi.com/c537232/u497896846/docs/d7/b83fdd9d072a/IMG-20210131-WA0060_4.jpg?extra=AP0DtzuTBazv8ms2XirlwtFa8ywhzasYR3YtiqmUzwcDtRrnKLgqIcYDl5SxYTH0JhHNO9qwPA6BGjnAF2iViqk9nUbQJiPeZecHSEOcP5_Frg3mliAc8BuVASv7JSL5z9QSHK1ER5l2j0PTsNQ4B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56" y="49177"/>
            <a:ext cx="2682473" cy="23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5.userapi.com/impf/AuqJgyafkB0-VjMxuo7qW87k8n6CnakuqI4VzA/Awlv3wBt7SA.jpg?size=1280x960&amp;quality=96&amp;sign=67069f588292231addd7aa81f02507b5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74" y="4320780"/>
            <a:ext cx="2801683" cy="191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14.userapi.com/impf/Sr_j3lVXdV5FLWbv2lQw2f16PyieeSUFxbjOOg/YpRbSyxcY7U.jpg?size=1280x960&amp;quality=96&amp;sign=3f382aca9a04d9f4b7bd47128b9b0895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14" y="4331120"/>
            <a:ext cx="2776358" cy="19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33.userapi.com/impf/tgvKngjSeEzCq4OMBfBLWvsJq-d8_RWzvHGXdg/synjLxmzt0o.jpg?size=1280x960&amp;quality=96&amp;sign=978a90c183e30dbbfd5cbb500cd0d94b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3" y="4257649"/>
            <a:ext cx="2748965" cy="182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un9-33.userapi.com/impg/WlquVGLPrqY5CnOlQlWgaeUY9SMs_MmHWeSeAg/va8bCUbr6Bw.jpg?size=1280x960&amp;quality=96&amp;sign=962e5a2cee5139b791d96bec9f750cb0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3" y="4257649"/>
            <a:ext cx="2438369" cy="20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1613" y="2513922"/>
            <a:ext cx="10805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с большим азартом и душевной теплотой, очень ответственно подошли к изготовлению подарков для ПОЖИЛЫХ ЛЮДЕЙ: сувениров и открыток для ветеранов педагогического труда, тружеников тыла, блокадников, вдов, людей "золотого" возраста ко Дню пожилого человека).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8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931" y="3687947"/>
            <a:ext cx="6096000" cy="1644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9160"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Волонтёры поздравляют ветеранов педагогического труда. Вручение открыток и сувениров ручной работы.</a:t>
            </a:r>
            <a:endParaRPr lang="ru-RU" sz="2400" dirty="0"/>
          </a:p>
        </p:txBody>
      </p:sp>
      <p:pic>
        <p:nvPicPr>
          <p:cNvPr id="2050" name="Picture 2" descr="https://psv4.userapi.com/c536436/u497896846/docs/d38/afe6ed0f9d87/IMG-20210131-WA0075_3.jpg?extra=yAmSkrnGqsq8JjMAbcU99q3HoOCFVk5X0Za7JvkRYQD2fu7bqg8FobZBC8IgMVzgv8LDXodm7jbN_jbx4xUsdiZE9SflMS6k7Z7MrzTZsSIvfkQyhuZzuWQfQRzDcf7Av1KL4HLpInMif8vGB8qk7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0" y="763673"/>
            <a:ext cx="5215465" cy="38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sv4.userapi.com/c536436/u497896846/docs/d39/05fd57ca7fdf/IMG-20210131-WA0071_3.jpg?extra=FFYmHXm3Z6ZhtVEkq3DpJYW105Jh3T_eu5z4EvXLETnkF3ML6eaCMYZv2v4xfTKRXSmCZ1nbTCN0b5WLiUfQ9W1VAomzGM2M5JujqLmhwvTWSlWiqWydqIng5jwUUqroLdWk3CjshLjhP-86PFoGa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5" y="63950"/>
            <a:ext cx="5367868" cy="33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58665" y="161981"/>
            <a:ext cx="3081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Поздравление проводилось  	01.10.2020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1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.userapi.com/impg/CxVRkq-D2vSgBQl53CQqFSSbrPSGyAs0xnz7rA/jW5xqTVnSxk.jpg?size=1280x960&amp;quality=96&amp;sign=4f8d05f766df74b84b9fdea583b0cd3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0"/>
            <a:ext cx="5300134" cy="30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5.userapi.com/impg/5MhCS43prbFG5eN7ntVqdjSKUgUimFcHHusO_Q/NYo5IylriTs.jpg?size=1280x960&amp;quality=96&amp;sign=c500dcf8dc2f958e3f249e1436f1219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79" y="3014133"/>
            <a:ext cx="3539773" cy="26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6.userapi.com/impg/yYX7vjjgwqNjPRSIxBrunLycY1TZn1TRGsEvGQ/HoZRzzNunPk.jpg?size=1280x960&amp;quality=96&amp;sign=383edf3073aec495dd547a689169519a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4" y="0"/>
            <a:ext cx="5452533" cy="30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933" y="3217333"/>
            <a:ext cx="7721600" cy="2249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ПОЗДРАВЛЕНИЯ с Днём пожилого человека: блокадников,   тружеников тыла,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ветеранов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труда, проживающих  в микрорайоне «Уткина заводь».  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Рейды с поздравлениями проходили   02.10.2020г. И 04.10.2020г.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подарков занимались активные волонтёры: учащиеся 8"А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"А"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 волонтёрского отряда «Бумеранг» ГБОУ школы №690.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7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7.userapi.com/impg/i_PAeXHNMOxeyEAWN1DFr6typRWmgUZZaxRAYw/d4XnRpdEUMU.jpg?size=1280x960&amp;quality=96&amp;sign=211e9aeaffb4da0427898b32cd6ec2a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2483556" cy="18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.userapi.com/impg/AAwdAY-1Vbt1DMzcp1ROI22ZRtmhKfcwhN0axw/xpu5QhtuFKo.jpg?size=810x1080&amp;quality=96&amp;sign=87bfa7af45e8e4c2cfbecbc6cb34afb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66" y="1"/>
            <a:ext cx="3115733" cy="32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8.userapi.com/impg/PHwYx2-iaVhqLA9Qm3Yg3JQz3VlC0K0GPlMJJA/9jZOv4C2nN0.jpg?size=1280x960&amp;quality=96&amp;sign=5d75e087df794f5e37b07ee38bdb8c3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57" y="1"/>
            <a:ext cx="2985910" cy="18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74.userapi.com/impg/kzJakdKrI6SKwFoKohHSC1jhF_Ul9GM-dXkN2w/mhadscquMXw.jpg?size=1280x960&amp;quality=96&amp;sign=9eee07b7fd9de8c271e849d649047a52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67" y="3200399"/>
            <a:ext cx="3843866" cy="30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25.userapi.com/impg/nMe9nQjRYAFCDTzghwLQq5krajpkEuEtR9yCPA/m5tsFUSl0gM.jpg?size=1280x960&amp;quality=96&amp;sign=3adee6fbb0383b2d1056577c41e3a786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3778370"/>
            <a:ext cx="3826933" cy="24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psv4.userapi.com/c532036/u497896846/docs/d45/d041465a028e/IMG-20210131-WA0070_3.jpg?extra=05FYospTVw5ZlXKCl7VqUq9ddbTF9e9thKKbn5HLwJdlj9kLrifCBP2F3aGYt-zK92CdfW321ULGoX6Oq_56VMJgDqP3xozEZcW_DgWtjyRFyZjxXfPaNfJVY0u_6pSC-vKuCkZOZIzDzlFbWwp33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99" y="0"/>
            <a:ext cx="3064933" cy="27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psv4.userapi.com/c532036/u497896846/docs/d45/9a094dfe97fa/IMG-20210131-WA0077_3.jpg?extra=dZgeLAalIoK6U7Xx9kdPBNWCwhowIKuM8M25goLfnGVkPJKGuvX2ZjNYxxdPi_3Anj0hNSYuQ73VIvFtoxSbwVcIpmPmwQEZES3XeblfYrbxbGY4x_GmQh1wACgyZLUjPfLuCwCUEO604FXACFtfMj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33" y="2826507"/>
            <a:ext cx="3527777" cy="27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2039432"/>
            <a:ext cx="541866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Волонтёры поздравили 72 пожилых человека.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участникам акции активисты отряда «Бумеранг» выразили огромную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благодарность.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85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232</TotalTime>
  <Words>256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Главное мероприятие</vt:lpstr>
      <vt:lpstr>«Пусть осень жизни будет золотой»</vt:lpstr>
      <vt:lpstr>Цель мероприятия</vt:lpstr>
      <vt:lpstr>Задачи мероприятия</vt:lpstr>
      <vt:lpstr> Этапы проведения Акции: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«Пусть осень жизни будет золотой»</dc:title>
  <dc:creator>Пользователь Windows</dc:creator>
  <cp:lastModifiedBy>Пользователь Windows</cp:lastModifiedBy>
  <cp:revision>17</cp:revision>
  <dcterms:created xsi:type="dcterms:W3CDTF">2021-04-01T15:57:28Z</dcterms:created>
  <dcterms:modified xsi:type="dcterms:W3CDTF">2021-04-01T19:53:59Z</dcterms:modified>
</cp:coreProperties>
</file>