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/>
              <a:t>Военно-патриотическая передвижная выставка "Поезд Победы"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Номинация </a:t>
            </a:r>
            <a:r>
              <a:rPr lang="ru-RU" b="1" dirty="0"/>
              <a:t>«Уверенные в будущем»</a:t>
            </a:r>
          </a:p>
          <a:p>
            <a:r>
              <a:rPr lang="ru-RU" dirty="0"/>
              <a:t>Период реализации проекта – </a:t>
            </a:r>
            <a:r>
              <a:rPr lang="ru-RU" b="1" dirty="0"/>
              <a:t>июнь 2022 -декабрь 2022</a:t>
            </a:r>
          </a:p>
          <a:p>
            <a:r>
              <a:rPr lang="ru-RU" dirty="0"/>
              <a:t>Сумма финансирования – </a:t>
            </a:r>
            <a:r>
              <a:rPr lang="ru-RU" b="1" dirty="0"/>
              <a:t>2 000 000 рублей.</a:t>
            </a:r>
          </a:p>
        </p:txBody>
      </p:sp>
    </p:spTree>
    <p:extLst>
      <p:ext uri="{BB962C8B-B14F-4D97-AF65-F5344CB8AC3E}">
        <p14:creationId xmlns:p14="http://schemas.microsoft.com/office/powerpoint/2010/main" val="1133285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и задачи проекта: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Цель проекта - сохранение исторической памяти и формирование активной гражданской позиции молодежи через организацию работы передвижной интерактивной военно-патриотической выставки, посвященной 75-летию победы в Великой Отечественной войне 1941-1945 г.</a:t>
            </a:r>
          </a:p>
          <a:p>
            <a:r>
              <a:rPr lang="ru-RU" dirty="0"/>
              <a:t>Задачи проекта: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Создание передвижной интерактивной выставки;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Сохранение исторической памяти;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Мотивирование молодежи к изучению истории;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Культурное просвещение молодежи.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0251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этапы реализации: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Разработка дизайн-макетов и инженерных планов выставки – </a:t>
            </a:r>
            <a:r>
              <a:rPr lang="ru-RU" b="1" dirty="0"/>
              <a:t>июнь – июль 2022;</a:t>
            </a:r>
          </a:p>
          <a:p>
            <a:r>
              <a:rPr lang="ru-RU" dirty="0"/>
              <a:t>Проведение переговоров с партнерами проекта, согласование с ОАО «Российские железные дороги» – </a:t>
            </a:r>
            <a:r>
              <a:rPr lang="ru-RU" b="1" dirty="0"/>
              <a:t>август</a:t>
            </a:r>
            <a:r>
              <a:rPr lang="ru-RU" dirty="0"/>
              <a:t> 2022</a:t>
            </a:r>
            <a:r>
              <a:rPr lang="ru-RU" b="1" dirty="0"/>
              <a:t> года;</a:t>
            </a:r>
          </a:p>
          <a:p>
            <a:r>
              <a:rPr lang="ru-RU" dirty="0"/>
              <a:t>Старт информационной компании – </a:t>
            </a:r>
            <a:r>
              <a:rPr lang="ru-RU" b="1" dirty="0"/>
              <a:t>сентябрь 2022;</a:t>
            </a:r>
          </a:p>
          <a:p>
            <a:r>
              <a:rPr lang="ru-RU" dirty="0"/>
              <a:t>Работы по созданию интерактивной выставки – </a:t>
            </a:r>
            <a:r>
              <a:rPr lang="ru-RU" b="1" dirty="0"/>
              <a:t>сентябрь – ноябрь 2022 года</a:t>
            </a:r>
            <a:r>
              <a:rPr lang="ru-RU" dirty="0"/>
              <a:t>;</a:t>
            </a:r>
          </a:p>
          <a:p>
            <a:r>
              <a:rPr lang="ru-RU" dirty="0"/>
              <a:t>Утверждение маршрута интерактивной выставки – </a:t>
            </a:r>
            <a:r>
              <a:rPr lang="ru-RU" b="1" dirty="0"/>
              <a:t>ноябрь 2022 года;</a:t>
            </a:r>
          </a:p>
          <a:p>
            <a:r>
              <a:rPr lang="ru-RU" dirty="0"/>
              <a:t>Работа интерактивной выставки – </a:t>
            </a:r>
            <a:r>
              <a:rPr lang="ru-RU" b="1" dirty="0"/>
              <a:t>декабрь – май 2022 года.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46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Смета проекта, руб.: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Полиграфия – 300 000;</a:t>
            </a:r>
          </a:p>
          <a:p>
            <a:r>
              <a:rPr lang="ru-RU" dirty="0"/>
              <a:t>Фото- видео-сопровождение – 20 000;</a:t>
            </a:r>
          </a:p>
          <a:p>
            <a:r>
              <a:rPr lang="ru-RU" dirty="0"/>
              <a:t>Выставочное оборудование – 150 000;</a:t>
            </a:r>
          </a:p>
          <a:p>
            <a:r>
              <a:rPr lang="ru-RU" dirty="0"/>
              <a:t>Мультимедиа-оборудование 1 100 000;</a:t>
            </a:r>
          </a:p>
          <a:p>
            <a:r>
              <a:rPr lang="ru-RU" dirty="0"/>
              <a:t>Разработка программного обеспечения – 200 000;</a:t>
            </a:r>
          </a:p>
          <a:p>
            <a:r>
              <a:rPr lang="ru-RU" dirty="0"/>
              <a:t>Транспортная логистика – 50 000;</a:t>
            </a:r>
          </a:p>
          <a:p>
            <a:r>
              <a:rPr lang="ru-RU" dirty="0"/>
              <a:t>Разработка дизайн-макетов – 15 000;</a:t>
            </a:r>
          </a:p>
          <a:p>
            <a:r>
              <a:rPr lang="ru-RU" dirty="0"/>
              <a:t>Разработка инженерной инфраструктуры – 100 000; </a:t>
            </a:r>
          </a:p>
          <a:p>
            <a:r>
              <a:rPr lang="ru-RU" dirty="0"/>
              <a:t>Раздаточная продукция – 65 000.</a:t>
            </a:r>
          </a:p>
        </p:txBody>
      </p:sp>
    </p:spTree>
    <p:extLst>
      <p:ext uri="{BB962C8B-B14F-4D97-AF65-F5344CB8AC3E}">
        <p14:creationId xmlns:p14="http://schemas.microsoft.com/office/powerpoint/2010/main" val="2875476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Количественные/качественные показатели: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 рамках реализации проекта основным результатом является появление в Алтайском крае  передвижной интерактивной выставки о событиях Великой Отечественной войны 1941-1945 гг.. Преимуществом данной выставки является ее передвижной характер - при необходимости, выставка может быть представлена в любых регионах Российской Федерации, где есть железнодорожное сообщение.</a:t>
            </a:r>
          </a:p>
          <a:p>
            <a:r>
              <a:rPr lang="ru-RU" dirty="0"/>
              <a:t>За первый год реализации проекта количественные показатели предполагаются следующие:</a:t>
            </a:r>
          </a:p>
          <a:p>
            <a:pPr marL="0" indent="0">
              <a:buNone/>
            </a:pPr>
            <a:r>
              <a:rPr lang="ru-RU" dirty="0"/>
              <a:t>1) Количество охваченных участием муниципалитетов - 35.</a:t>
            </a:r>
          </a:p>
          <a:p>
            <a:pPr marL="0" indent="0">
              <a:buNone/>
            </a:pPr>
            <a:r>
              <a:rPr lang="ru-RU" dirty="0"/>
              <a:t>2) Количество граждан, посетивших выставку - 40 000 человек.</a:t>
            </a:r>
          </a:p>
          <a:p>
            <a:pPr marL="0" indent="0">
              <a:buNone/>
            </a:pPr>
            <a:r>
              <a:rPr lang="ru-RU" dirty="0"/>
              <a:t>3) Количество волонтеров, привлеченных к реализации проекта - 500 человек.</a:t>
            </a:r>
          </a:p>
          <a:p>
            <a:pPr marL="0" indent="0">
              <a:buNone/>
            </a:pPr>
            <a:r>
              <a:rPr lang="ru-RU" dirty="0"/>
              <a:t>4) Количество акций-событий в рамках реализации проекта - 70.</a:t>
            </a:r>
          </a:p>
          <a:p>
            <a:pPr marL="0" indent="0">
              <a:buNone/>
            </a:pPr>
            <a:r>
              <a:rPr lang="ru-RU" dirty="0"/>
              <a:t>5) Количество упоминаний проекта и Ассоциации волонтерских центров в СМИ - 100.</a:t>
            </a:r>
          </a:p>
          <a:p>
            <a:pPr marL="0" indent="0">
              <a:buNone/>
            </a:pPr>
            <a:r>
              <a:rPr lang="ru-RU" dirty="0"/>
              <a:t>6) Организационная команда проекта - 30 человек.</a:t>
            </a:r>
          </a:p>
          <a:p>
            <a:pPr marL="0" indent="0">
              <a:buNone/>
            </a:pPr>
            <a:r>
              <a:rPr lang="ru-RU" dirty="0"/>
              <a:t>7) Количество партнеров проекта - 18</a:t>
            </a:r>
          </a:p>
        </p:txBody>
      </p:sp>
    </p:spTree>
    <p:extLst>
      <p:ext uri="{BB962C8B-B14F-4D97-AF65-F5344CB8AC3E}">
        <p14:creationId xmlns:p14="http://schemas.microsoft.com/office/powerpoint/2010/main" val="2179259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Партнеры проекта: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628800"/>
            <a:ext cx="1040002" cy="1080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84785"/>
            <a:ext cx="1240571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07801"/>
            <a:ext cx="1201120" cy="1201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5" r="19605"/>
          <a:stretch/>
        </p:blipFill>
        <p:spPr bwMode="auto">
          <a:xfrm>
            <a:off x="5940152" y="1568300"/>
            <a:ext cx="1589257" cy="1140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69" b="24246"/>
          <a:stretch/>
        </p:blipFill>
        <p:spPr bwMode="auto">
          <a:xfrm>
            <a:off x="539552" y="3233769"/>
            <a:ext cx="2831022" cy="932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792" y="2964454"/>
            <a:ext cx="1531425" cy="153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571" y="2964454"/>
            <a:ext cx="1291731" cy="129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321618"/>
            <a:ext cx="1472893" cy="140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491" y="4653136"/>
            <a:ext cx="1296144" cy="871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748" y="4864838"/>
            <a:ext cx="12573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495" y="5526983"/>
            <a:ext cx="122413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715" y="5641786"/>
            <a:ext cx="1109333" cy="110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823" y="4656609"/>
            <a:ext cx="1176109" cy="73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83" y="5974148"/>
            <a:ext cx="2473142" cy="444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473" y="5597880"/>
            <a:ext cx="1076810" cy="1076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878" y="1351770"/>
            <a:ext cx="971119" cy="1490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964" y="2852936"/>
            <a:ext cx="1553631" cy="1553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97188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</TotalTime>
  <Words>360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Arial</vt:lpstr>
      <vt:lpstr>Ясность</vt:lpstr>
      <vt:lpstr>Военно-патриотическая передвижная выставка "Поезд Победы"</vt:lpstr>
      <vt:lpstr>Цель и задачи проекта:</vt:lpstr>
      <vt:lpstr>Основные этапы реализации:</vt:lpstr>
      <vt:lpstr>Смета проекта, руб.:</vt:lpstr>
      <vt:lpstr>Количественные/качественные показатели:</vt:lpstr>
      <vt:lpstr>Партнеры проекта: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Военно-патриотическая передвижная выставка "Поезд Победы"</dc:title>
  <dc:creator>Руководитель Волонтеров</dc:creator>
  <cp:lastModifiedBy>Никита Федюнин</cp:lastModifiedBy>
  <cp:revision>5</cp:revision>
  <dcterms:created xsi:type="dcterms:W3CDTF">2019-06-28T12:45:37Z</dcterms:created>
  <dcterms:modified xsi:type="dcterms:W3CDTF">2021-07-02T02:48:45Z</dcterms:modified>
</cp:coreProperties>
</file>