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9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83" r:id="rId4"/>
    <p:sldId id="272" r:id="rId5"/>
    <p:sldId id="276" r:id="rId6"/>
    <p:sldId id="277" r:id="rId7"/>
    <p:sldId id="261" r:id="rId8"/>
    <p:sldId id="262" r:id="rId9"/>
    <p:sldId id="280" r:id="rId10"/>
    <p:sldId id="281" r:id="rId11"/>
    <p:sldId id="279" r:id="rId12"/>
    <p:sldId id="275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598E290-554E-4D4D-81A3-67C250568E09}">
          <p14:sldIdLst>
            <p14:sldId id="257"/>
            <p14:sldId id="258"/>
            <p14:sldId id="283"/>
            <p14:sldId id="272"/>
            <p14:sldId id="276"/>
            <p14:sldId id="277"/>
            <p14:sldId id="261"/>
            <p14:sldId id="262"/>
            <p14:sldId id="280"/>
            <p14:sldId id="281"/>
            <p14:sldId id="279"/>
            <p14:sldId id="275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3529" autoAdjust="0"/>
  </p:normalViewPr>
  <p:slideViewPr>
    <p:cSldViewPr snapToGrid="0">
      <p:cViewPr varScale="1">
        <p:scale>
          <a:sx n="105" d="100"/>
          <a:sy n="105" d="100"/>
        </p:scale>
        <p:origin x="120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9B28C-1EE7-4EAA-833B-2BF65AB8048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396E6D-7E86-43A1-9634-564388661374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КоАП РФ и УК РФ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631EC3-2591-48B5-9BEC-D32475534BCF}" type="parTrans" cxnId="{B513A4DB-E765-4494-98F8-F4E3B30BA7EC}">
      <dgm:prSet/>
      <dgm:spPr/>
      <dgm:t>
        <a:bodyPr/>
        <a:lstStyle/>
        <a:p>
          <a:endParaRPr lang="ru-RU"/>
        </a:p>
      </dgm:t>
    </dgm:pt>
    <dgm:pt modelId="{57FDE65F-CC5B-4E05-92A5-3A71A5A29476}" type="sibTrans" cxnId="{B513A4DB-E765-4494-98F8-F4E3B30BA7EC}">
      <dgm:prSet/>
      <dgm:spPr/>
      <dgm:t>
        <a:bodyPr/>
        <a:lstStyle/>
        <a:p>
          <a:endParaRPr lang="ru-RU"/>
        </a:p>
      </dgm:t>
    </dgm:pt>
    <dgm:pt modelId="{1137B045-F146-4F3E-99D1-1185FAE2D717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изменений в УК РФ и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ст. 151 УПК РФ</a:t>
          </a:r>
          <a:endParaRPr lang="ru-RU" dirty="0"/>
        </a:p>
      </dgm:t>
    </dgm:pt>
    <dgm:pt modelId="{434654CA-31CA-4267-BFEF-81F28A052C84}" type="parTrans" cxnId="{9522DA02-8AAC-4451-8C90-A13519F9BD7A}">
      <dgm:prSet/>
      <dgm:spPr/>
      <dgm:t>
        <a:bodyPr/>
        <a:lstStyle/>
        <a:p>
          <a:endParaRPr lang="ru-RU"/>
        </a:p>
      </dgm:t>
    </dgm:pt>
    <dgm:pt modelId="{C10EA27A-3F0C-4461-868C-9E042393512B}" type="sibTrans" cxnId="{9522DA02-8AAC-4451-8C90-A13519F9BD7A}">
      <dgm:prSet/>
      <dgm:spPr/>
      <dgm:t>
        <a:bodyPr/>
        <a:lstStyle/>
        <a:p>
          <a:endParaRPr lang="ru-RU"/>
        </a:p>
      </dgm:t>
    </dgm:pt>
    <dgm:pt modelId="{9AB69E8C-F494-41B2-B6B1-A21C4FD41389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основ доказательной базы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82F18E-B5D7-458E-8299-2C3FE88103FC}" type="parTrans" cxnId="{0345E003-B5F1-4897-90F5-5C799BF82CFC}">
      <dgm:prSet/>
      <dgm:spPr/>
      <dgm:t>
        <a:bodyPr/>
        <a:lstStyle/>
        <a:p>
          <a:endParaRPr lang="ru-RU"/>
        </a:p>
      </dgm:t>
    </dgm:pt>
    <dgm:pt modelId="{A0115919-25FC-4E70-9CC5-2EBFA8B36532}" type="sibTrans" cxnId="{0345E003-B5F1-4897-90F5-5C799BF82CFC}">
      <dgm:prSet/>
      <dgm:spPr/>
      <dgm:t>
        <a:bodyPr/>
        <a:lstStyle/>
        <a:p>
          <a:endParaRPr lang="ru-RU"/>
        </a:p>
      </dgm:t>
    </dgm:pt>
    <dgm:pt modelId="{86863267-A56B-4AC5-B9B4-C348394A3C9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НК РФ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E1CCD8-89A5-4BE4-9188-3990573EA94D}" type="parTrans" cxnId="{0711FFC7-EB14-4B25-8859-E1855693E21E}">
      <dgm:prSet/>
      <dgm:spPr/>
      <dgm:t>
        <a:bodyPr/>
        <a:lstStyle/>
        <a:p>
          <a:endParaRPr lang="ru-RU"/>
        </a:p>
      </dgm:t>
    </dgm:pt>
    <dgm:pt modelId="{D29A0FB9-ECDE-48FE-B412-57B6428BB506}" type="sibTrans" cxnId="{0711FFC7-EB14-4B25-8859-E1855693E21E}">
      <dgm:prSet/>
      <dgm:spPr/>
      <dgm:t>
        <a:bodyPr/>
        <a:lstStyle/>
        <a:p>
          <a:endParaRPr lang="ru-RU"/>
        </a:p>
      </dgm:t>
    </dgm:pt>
    <dgm:pt modelId="{82EDC092-F52C-49BE-86AA-6150658E97DC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законодательной базы</a:t>
          </a:r>
          <a:endParaRPr lang="ru-RU" dirty="0"/>
        </a:p>
      </dgm:t>
    </dgm:pt>
    <dgm:pt modelId="{A78BCAEC-32C5-4E8B-AABA-E9A2F6678129}" type="parTrans" cxnId="{BF3CACD5-E2D7-4C31-A1B6-E880AC929E89}">
      <dgm:prSet/>
      <dgm:spPr/>
      <dgm:t>
        <a:bodyPr/>
        <a:lstStyle/>
        <a:p>
          <a:endParaRPr lang="ru-RU"/>
        </a:p>
      </dgm:t>
    </dgm:pt>
    <dgm:pt modelId="{7D4A3F87-4D0A-48A7-8978-878EC658C5AA}" type="sibTrans" cxnId="{BF3CACD5-E2D7-4C31-A1B6-E880AC929E89}">
      <dgm:prSet/>
      <dgm:spPr/>
      <dgm:t>
        <a:bodyPr/>
        <a:lstStyle/>
        <a:p>
          <a:endParaRPr lang="ru-RU"/>
        </a:p>
      </dgm:t>
    </dgm:pt>
    <dgm:pt modelId="{AE1C08B5-5DFC-419D-8419-D7F53424B1C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процедуры лицензирования зоопарков и цирков</a:t>
          </a:r>
          <a:endParaRPr lang="ru-RU" dirty="0"/>
        </a:p>
      </dgm:t>
    </dgm:pt>
    <dgm:pt modelId="{CD62393A-9EF4-4F8F-B513-7C54EA427746}" type="parTrans" cxnId="{579C6FFA-D32B-4F6E-89C1-38BEE155B755}">
      <dgm:prSet/>
      <dgm:spPr/>
      <dgm:t>
        <a:bodyPr/>
        <a:lstStyle/>
        <a:p>
          <a:endParaRPr lang="ru-RU"/>
        </a:p>
      </dgm:t>
    </dgm:pt>
    <dgm:pt modelId="{9148FFDD-81E1-4543-B2D0-247C696B09F3}" type="sibTrans" cxnId="{579C6FFA-D32B-4F6E-89C1-38BEE155B755}">
      <dgm:prSet/>
      <dgm:spPr/>
      <dgm:t>
        <a:bodyPr/>
        <a:lstStyle/>
        <a:p>
          <a:endParaRPr lang="ru-RU"/>
        </a:p>
      </dgm:t>
    </dgm:pt>
    <dgm:pt modelId="{5AA5E148-E3A9-4A87-9CB3-15A40883F33E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Введение налога на продажу животных</a:t>
          </a:r>
          <a:endParaRPr lang="ru-RU"/>
        </a:p>
      </dgm:t>
    </dgm:pt>
    <dgm:pt modelId="{E6C96A30-9A8C-466A-ABD8-67AC8A0E8A3A}" type="parTrans" cxnId="{A3F56B41-13AB-4C7A-83F2-69D3AE51C3FE}">
      <dgm:prSet/>
      <dgm:spPr/>
      <dgm:t>
        <a:bodyPr/>
        <a:lstStyle/>
        <a:p>
          <a:endParaRPr lang="ru-RU"/>
        </a:p>
      </dgm:t>
    </dgm:pt>
    <dgm:pt modelId="{5815DE84-2523-4C0C-8211-BE10FEB4E77B}" type="sibTrans" cxnId="{A3F56B41-13AB-4C7A-83F2-69D3AE51C3FE}">
      <dgm:prSet/>
      <dgm:spPr/>
      <dgm:t>
        <a:bodyPr/>
        <a:lstStyle/>
        <a:p>
          <a:endParaRPr lang="ru-RU"/>
        </a:p>
      </dgm:t>
    </dgm:pt>
    <dgm:pt modelId="{084867B5-868E-4B6B-A7BA-2817A7F91402}">
      <dgm:prSet/>
      <dgm:spPr/>
      <dgm:t>
        <a:bodyPr/>
        <a:lstStyle/>
        <a:p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 привлечение доказательной базы в целях увеличения раскрываемости преступлений</a:t>
          </a:r>
          <a:endParaRPr lang="ru-RU" b="0" dirty="0"/>
        </a:p>
      </dgm:t>
    </dgm:pt>
    <dgm:pt modelId="{3DA5A5A9-A16D-4CA0-8D76-45B6D33E8FA9}" type="parTrans" cxnId="{397D5521-E5DB-4617-BADE-7DF58D174A1C}">
      <dgm:prSet/>
      <dgm:spPr/>
      <dgm:t>
        <a:bodyPr/>
        <a:lstStyle/>
        <a:p>
          <a:endParaRPr lang="ru-RU"/>
        </a:p>
      </dgm:t>
    </dgm:pt>
    <dgm:pt modelId="{0E689D3A-91CF-425F-A6A2-8DEEC193A4C6}" type="sibTrans" cxnId="{397D5521-E5DB-4617-BADE-7DF58D174A1C}">
      <dgm:prSet/>
      <dgm:spPr/>
      <dgm:t>
        <a:bodyPr/>
        <a:lstStyle/>
        <a:p>
          <a:endParaRPr lang="ru-RU"/>
        </a:p>
      </dgm:t>
    </dgm:pt>
    <dgm:pt modelId="{F5A9C6CC-5564-4A31-947D-43528FB55D7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уголовном судопроизводстве </a:t>
          </a:r>
          <a:endParaRPr lang="ru-RU" dirty="0"/>
        </a:p>
      </dgm:t>
    </dgm:pt>
    <dgm:pt modelId="{33CAB4DF-5B1D-4A7A-BEFD-D2BEDCDE825B}" type="parTrans" cxnId="{E4C63F01-7435-4FDF-9E0D-0CC6BB37A751}">
      <dgm:prSet/>
      <dgm:spPr/>
      <dgm:t>
        <a:bodyPr/>
        <a:lstStyle/>
        <a:p>
          <a:endParaRPr lang="ru-RU"/>
        </a:p>
      </dgm:t>
    </dgm:pt>
    <dgm:pt modelId="{7C7FA3AC-46D1-431F-9B79-5331EFAF9FF4}" type="sibTrans" cxnId="{E4C63F01-7435-4FDF-9E0D-0CC6BB37A751}">
      <dgm:prSet/>
      <dgm:spPr/>
      <dgm:t>
        <a:bodyPr/>
        <a:lstStyle/>
        <a:p>
          <a:endParaRPr lang="ru-RU"/>
        </a:p>
      </dgm:t>
    </dgm:pt>
    <dgm:pt modelId="{3C277666-9943-41CF-BCAE-5F83FC5063B0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информации на лиц, причастных к жестокому обращению с животными</a:t>
          </a:r>
          <a:endParaRPr lang="ru-RU" dirty="0"/>
        </a:p>
      </dgm:t>
    </dgm:pt>
    <dgm:pt modelId="{81D48E00-300A-4230-94B0-CE89F894C2D8}" type="parTrans" cxnId="{E57B955E-23AB-4155-A27D-55758D923660}">
      <dgm:prSet/>
      <dgm:spPr/>
      <dgm:t>
        <a:bodyPr/>
        <a:lstStyle/>
        <a:p>
          <a:endParaRPr lang="ru-RU"/>
        </a:p>
      </dgm:t>
    </dgm:pt>
    <dgm:pt modelId="{8C8FAE22-8D21-4B9C-A27B-6566BA5DF01C}" type="sibTrans" cxnId="{E57B955E-23AB-4155-A27D-55758D923660}">
      <dgm:prSet/>
      <dgm:spPr/>
      <dgm:t>
        <a:bodyPr/>
        <a:lstStyle/>
        <a:p>
          <a:endParaRPr lang="ru-RU"/>
        </a:p>
      </dgm:t>
    </dgm:pt>
    <dgm:pt modelId="{3B789E39-1EF3-4342-A181-EFB435F5725D}">
      <dgm:prSet/>
      <dgm:spPr/>
      <dgm:t>
        <a:bodyPr/>
        <a:lstStyle/>
        <a:p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Ужесточение ответственности за правонарушения в области Федерального закона от 27.12.2018 N 498-ФЗ</a:t>
          </a:r>
          <a:endParaRPr lang="ru-RU" b="0" dirty="0"/>
        </a:p>
      </dgm:t>
    </dgm:pt>
    <dgm:pt modelId="{C1451244-DA8A-459A-B92B-0A1456D2F6AB}" type="parTrans" cxnId="{EF2899ED-AE48-41A1-8932-CC5CC88F3638}">
      <dgm:prSet/>
      <dgm:spPr/>
      <dgm:t>
        <a:bodyPr/>
        <a:lstStyle/>
        <a:p>
          <a:endParaRPr lang="ru-RU"/>
        </a:p>
      </dgm:t>
    </dgm:pt>
    <dgm:pt modelId="{14D5612E-6385-49DE-905C-5F3DA1BD7E28}" type="sibTrans" cxnId="{EF2899ED-AE48-41A1-8932-CC5CC88F3638}">
      <dgm:prSet/>
      <dgm:spPr/>
      <dgm:t>
        <a:bodyPr/>
        <a:lstStyle/>
        <a:p>
          <a:endParaRPr lang="ru-RU"/>
        </a:p>
      </dgm:t>
    </dgm:pt>
    <dgm:pt modelId="{CCE9CBA9-2E95-4A28-BE0B-37CD7E6C243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круглых столов в Общественной палате</a:t>
          </a:r>
          <a:endParaRPr lang="ru-RU" dirty="0"/>
        </a:p>
      </dgm:t>
    </dgm:pt>
    <dgm:pt modelId="{679BCA08-AEEE-41DC-9DE8-FC5374744731}" type="parTrans" cxnId="{308D9B58-DB70-46BF-9CCA-A425734373B3}">
      <dgm:prSet/>
      <dgm:spPr/>
      <dgm:t>
        <a:bodyPr/>
        <a:lstStyle/>
        <a:p>
          <a:endParaRPr lang="ru-RU"/>
        </a:p>
      </dgm:t>
    </dgm:pt>
    <dgm:pt modelId="{7A0C918F-755B-4B66-BD31-0C1FD6CC902D}" type="sibTrans" cxnId="{308D9B58-DB70-46BF-9CCA-A425734373B3}">
      <dgm:prSet/>
      <dgm:spPr/>
      <dgm:t>
        <a:bodyPr/>
        <a:lstStyle/>
        <a:p>
          <a:endParaRPr lang="ru-RU"/>
        </a:p>
      </dgm:t>
    </dgm:pt>
    <dgm:pt modelId="{70B26D2A-BD30-49D8-AEFA-3053A512EFF9}" type="pres">
      <dgm:prSet presAssocID="{7E89B28C-1EE7-4EAA-833B-2BF65AB8048D}" presName="theList" presStyleCnt="0">
        <dgm:presLayoutVars>
          <dgm:dir/>
          <dgm:animLvl val="lvl"/>
          <dgm:resizeHandles val="exact"/>
        </dgm:presLayoutVars>
      </dgm:prSet>
      <dgm:spPr/>
    </dgm:pt>
    <dgm:pt modelId="{3555151C-3BA0-4198-AC00-7098D631519F}" type="pres">
      <dgm:prSet presAssocID="{1E396E6D-7E86-43A1-9634-564388661374}" presName="compNode" presStyleCnt="0"/>
      <dgm:spPr/>
    </dgm:pt>
    <dgm:pt modelId="{03694E2F-DDF9-42D9-A41A-8DAC9181C012}" type="pres">
      <dgm:prSet presAssocID="{1E396E6D-7E86-43A1-9634-564388661374}" presName="aNode" presStyleLbl="bgShp" presStyleIdx="0" presStyleCnt="3" custLinFactNeighborX="-3432"/>
      <dgm:spPr/>
      <dgm:t>
        <a:bodyPr/>
        <a:lstStyle/>
        <a:p>
          <a:endParaRPr lang="ru-RU"/>
        </a:p>
      </dgm:t>
    </dgm:pt>
    <dgm:pt modelId="{4FF35616-5CA6-47C2-B440-B09D0B8B0CCA}" type="pres">
      <dgm:prSet presAssocID="{1E396E6D-7E86-43A1-9634-564388661374}" presName="textNode" presStyleLbl="bgShp" presStyleIdx="0" presStyleCnt="3"/>
      <dgm:spPr/>
      <dgm:t>
        <a:bodyPr/>
        <a:lstStyle/>
        <a:p>
          <a:endParaRPr lang="ru-RU"/>
        </a:p>
      </dgm:t>
    </dgm:pt>
    <dgm:pt modelId="{16DB2436-F6BE-4F7C-80D8-087399F7BBD8}" type="pres">
      <dgm:prSet presAssocID="{1E396E6D-7E86-43A1-9634-564388661374}" presName="compChildNode" presStyleCnt="0"/>
      <dgm:spPr/>
    </dgm:pt>
    <dgm:pt modelId="{7469EEFA-E3E7-4FBC-9476-C73CF277F8CE}" type="pres">
      <dgm:prSet presAssocID="{1E396E6D-7E86-43A1-9634-564388661374}" presName="theInnerList" presStyleCnt="0"/>
      <dgm:spPr/>
    </dgm:pt>
    <dgm:pt modelId="{888362EF-9EC8-4D86-8D9E-3E751FDA8949}" type="pres">
      <dgm:prSet presAssocID="{1137B045-F146-4F3E-99D1-1185FAE2D717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8B156-EFAB-474A-AF65-A3921D4A1C74}" type="pres">
      <dgm:prSet presAssocID="{1137B045-F146-4F3E-99D1-1185FAE2D717}" presName="aSpace2" presStyleCnt="0"/>
      <dgm:spPr/>
    </dgm:pt>
    <dgm:pt modelId="{0B6F5A36-6477-4B65-8C0C-DF72DD5C83D2}" type="pres">
      <dgm:prSet presAssocID="{3B789E39-1EF3-4342-A181-EFB435F5725D}" presName="childNode" presStyleLbl="node1" presStyleIdx="1" presStyleCnt="9">
        <dgm:presLayoutVars>
          <dgm:bulletEnabled val="1"/>
        </dgm:presLayoutVars>
      </dgm:prSet>
      <dgm:spPr/>
    </dgm:pt>
    <dgm:pt modelId="{C3AB1541-2A96-4DF3-AB70-9F5E4CB79D07}" type="pres">
      <dgm:prSet presAssocID="{3B789E39-1EF3-4342-A181-EFB435F5725D}" presName="aSpace2" presStyleCnt="0"/>
      <dgm:spPr/>
    </dgm:pt>
    <dgm:pt modelId="{08AB5D33-252F-4108-AF79-DA6B52F672B0}" type="pres">
      <dgm:prSet presAssocID="{CCE9CBA9-2E95-4A28-BE0B-37CD7E6C243C}" presName="childNode" presStyleLbl="node1" presStyleIdx="2" presStyleCnt="9">
        <dgm:presLayoutVars>
          <dgm:bulletEnabled val="1"/>
        </dgm:presLayoutVars>
      </dgm:prSet>
      <dgm:spPr/>
    </dgm:pt>
    <dgm:pt modelId="{D1F7CF24-EA3A-43D7-96D6-C726125DE317}" type="pres">
      <dgm:prSet presAssocID="{1E396E6D-7E86-43A1-9634-564388661374}" presName="aSpace" presStyleCnt="0"/>
      <dgm:spPr/>
    </dgm:pt>
    <dgm:pt modelId="{13BBA465-0075-44B5-A0F4-74A6C1088291}" type="pres">
      <dgm:prSet presAssocID="{9AB69E8C-F494-41B2-B6B1-A21C4FD41389}" presName="compNode" presStyleCnt="0"/>
      <dgm:spPr/>
    </dgm:pt>
    <dgm:pt modelId="{D90B7684-F5D1-4D74-9398-FC93A840983C}" type="pres">
      <dgm:prSet presAssocID="{9AB69E8C-F494-41B2-B6B1-A21C4FD41389}" presName="aNode" presStyleLbl="bgShp" presStyleIdx="1" presStyleCnt="3" custLinFactNeighborX="-2263"/>
      <dgm:spPr/>
    </dgm:pt>
    <dgm:pt modelId="{AD85D0EB-D26A-42ED-AF5C-34700EB8A21B}" type="pres">
      <dgm:prSet presAssocID="{9AB69E8C-F494-41B2-B6B1-A21C4FD41389}" presName="textNode" presStyleLbl="bgShp" presStyleIdx="1" presStyleCnt="3"/>
      <dgm:spPr/>
    </dgm:pt>
    <dgm:pt modelId="{68A6D363-6162-4D4A-9C7A-626555A03DB7}" type="pres">
      <dgm:prSet presAssocID="{9AB69E8C-F494-41B2-B6B1-A21C4FD41389}" presName="compChildNode" presStyleCnt="0"/>
      <dgm:spPr/>
    </dgm:pt>
    <dgm:pt modelId="{A9F0CC98-F905-445A-8A86-341914E5C65A}" type="pres">
      <dgm:prSet presAssocID="{9AB69E8C-F494-41B2-B6B1-A21C4FD41389}" presName="theInnerList" presStyleCnt="0"/>
      <dgm:spPr/>
    </dgm:pt>
    <dgm:pt modelId="{E73A62BF-BFEF-49B9-A46E-59CB36A08633}" type="pres">
      <dgm:prSet presAssocID="{F5A9C6CC-5564-4A31-947D-43528FB55D7A}" presName="childNode" presStyleLbl="node1" presStyleIdx="3" presStyleCnt="9" custLinFactY="98547" custLinFactNeighborX="2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E981F-0390-4D3D-B709-3DCDAE86525E}" type="pres">
      <dgm:prSet presAssocID="{F5A9C6CC-5564-4A31-947D-43528FB55D7A}" presName="aSpace2" presStyleCnt="0"/>
      <dgm:spPr/>
    </dgm:pt>
    <dgm:pt modelId="{200F46FD-2E05-42FF-A823-2AA5E035F40B}" type="pres">
      <dgm:prSet presAssocID="{084867B5-868E-4B6B-A7BA-2817A7F91402}" presName="childNode" presStyleLbl="node1" presStyleIdx="4" presStyleCnt="9" custAng="0" custLinFactY="-93146" custLinFactNeighborX="26" custLinFactNeighborY="-100000">
        <dgm:presLayoutVars>
          <dgm:bulletEnabled val="1"/>
        </dgm:presLayoutVars>
      </dgm:prSet>
      <dgm:spPr/>
    </dgm:pt>
    <dgm:pt modelId="{4574A7C3-DBF8-458A-A350-0E1F1FA8BA16}" type="pres">
      <dgm:prSet presAssocID="{084867B5-868E-4B6B-A7BA-2817A7F91402}" presName="aSpace2" presStyleCnt="0"/>
      <dgm:spPr/>
    </dgm:pt>
    <dgm:pt modelId="{621A1EE1-3428-40DB-8531-E33CBCD2EDCD}" type="pres">
      <dgm:prSet presAssocID="{3C277666-9943-41CF-BCAE-5F83FC5063B0}" presName="childNode" presStyleLbl="node1" presStyleIdx="5" presStyleCnt="9">
        <dgm:presLayoutVars>
          <dgm:bulletEnabled val="1"/>
        </dgm:presLayoutVars>
      </dgm:prSet>
      <dgm:spPr/>
    </dgm:pt>
    <dgm:pt modelId="{3F29B670-0A0F-4C27-8C95-34B6A1A027FE}" type="pres">
      <dgm:prSet presAssocID="{9AB69E8C-F494-41B2-B6B1-A21C4FD41389}" presName="aSpace" presStyleCnt="0"/>
      <dgm:spPr/>
    </dgm:pt>
    <dgm:pt modelId="{C3CE7312-63FE-4183-96EC-66239C3CF850}" type="pres">
      <dgm:prSet presAssocID="{86863267-A56B-4AC5-B9B4-C348394A3C9F}" presName="compNode" presStyleCnt="0"/>
      <dgm:spPr/>
    </dgm:pt>
    <dgm:pt modelId="{141F6BA0-8812-4182-8CE8-4CBAAA4632A1}" type="pres">
      <dgm:prSet presAssocID="{86863267-A56B-4AC5-B9B4-C348394A3C9F}" presName="aNode" presStyleLbl="bgShp" presStyleIdx="2" presStyleCnt="3" custLinFactNeighborX="-1093" custLinFactNeighborY="6181"/>
      <dgm:spPr/>
    </dgm:pt>
    <dgm:pt modelId="{BEAA9E7B-A6D2-4FF2-A9BD-3A54A9849C59}" type="pres">
      <dgm:prSet presAssocID="{86863267-A56B-4AC5-B9B4-C348394A3C9F}" presName="textNode" presStyleLbl="bgShp" presStyleIdx="2" presStyleCnt="3"/>
      <dgm:spPr/>
    </dgm:pt>
    <dgm:pt modelId="{D742EEE6-21E2-4341-B0AE-DF6A91A34221}" type="pres">
      <dgm:prSet presAssocID="{86863267-A56B-4AC5-B9B4-C348394A3C9F}" presName="compChildNode" presStyleCnt="0"/>
      <dgm:spPr/>
    </dgm:pt>
    <dgm:pt modelId="{8A66A407-A5F5-401D-BAE8-7A8224445012}" type="pres">
      <dgm:prSet presAssocID="{86863267-A56B-4AC5-B9B4-C348394A3C9F}" presName="theInnerList" presStyleCnt="0"/>
      <dgm:spPr/>
    </dgm:pt>
    <dgm:pt modelId="{F41331AC-5CAF-4967-A1CE-97A112B02D99}" type="pres">
      <dgm:prSet presAssocID="{82EDC092-F52C-49BE-86AA-6150658E97DC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047DC8-D676-4593-9BA6-0D2355C2F272}" type="pres">
      <dgm:prSet presAssocID="{82EDC092-F52C-49BE-86AA-6150658E97DC}" presName="aSpace2" presStyleCnt="0"/>
      <dgm:spPr/>
    </dgm:pt>
    <dgm:pt modelId="{B550688B-FA00-4119-BD3C-6AF6613242BE}" type="pres">
      <dgm:prSet presAssocID="{5AA5E148-E3A9-4A87-9CB3-15A40883F33E}" presName="childNode" presStyleLbl="node1" presStyleIdx="7" presStyleCnt="9">
        <dgm:presLayoutVars>
          <dgm:bulletEnabled val="1"/>
        </dgm:presLayoutVars>
      </dgm:prSet>
      <dgm:spPr/>
    </dgm:pt>
    <dgm:pt modelId="{1D2D73C4-0E47-4BEF-AD7F-BA84266E1516}" type="pres">
      <dgm:prSet presAssocID="{5AA5E148-E3A9-4A87-9CB3-15A40883F33E}" presName="aSpace2" presStyleCnt="0"/>
      <dgm:spPr/>
    </dgm:pt>
    <dgm:pt modelId="{118D2977-B106-4091-8E76-D9678D5F71F3}" type="pres">
      <dgm:prSet presAssocID="{AE1C08B5-5DFC-419D-8419-D7F53424B1C9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79C6FFA-D32B-4F6E-89C1-38BEE155B755}" srcId="{86863267-A56B-4AC5-B9B4-C348394A3C9F}" destId="{AE1C08B5-5DFC-419D-8419-D7F53424B1C9}" srcOrd="2" destOrd="0" parTransId="{CD62393A-9EF4-4F8F-B513-7C54EA427746}" sibTransId="{9148FFDD-81E1-4543-B2D0-247C696B09F3}"/>
    <dgm:cxn modelId="{40C04B46-D6D8-450E-8B43-5B127D271E62}" type="presOf" srcId="{1137B045-F146-4F3E-99D1-1185FAE2D717}" destId="{888362EF-9EC8-4D86-8D9E-3E751FDA8949}" srcOrd="0" destOrd="0" presId="urn:microsoft.com/office/officeart/2005/8/layout/lProcess2"/>
    <dgm:cxn modelId="{9DC29C7D-AA4C-4D2D-9562-3E645BAFB9F6}" type="presOf" srcId="{9AB69E8C-F494-41B2-B6B1-A21C4FD41389}" destId="{AD85D0EB-D26A-42ED-AF5C-34700EB8A21B}" srcOrd="1" destOrd="0" presId="urn:microsoft.com/office/officeart/2005/8/layout/lProcess2"/>
    <dgm:cxn modelId="{EF2899ED-AE48-41A1-8932-CC5CC88F3638}" srcId="{1E396E6D-7E86-43A1-9634-564388661374}" destId="{3B789E39-1EF3-4342-A181-EFB435F5725D}" srcOrd="1" destOrd="0" parTransId="{C1451244-DA8A-459A-B92B-0A1456D2F6AB}" sibTransId="{14D5612E-6385-49DE-905C-5F3DA1BD7E28}"/>
    <dgm:cxn modelId="{A3F56B41-13AB-4C7A-83F2-69D3AE51C3FE}" srcId="{86863267-A56B-4AC5-B9B4-C348394A3C9F}" destId="{5AA5E148-E3A9-4A87-9CB3-15A40883F33E}" srcOrd="1" destOrd="0" parTransId="{E6C96A30-9A8C-466A-ABD8-67AC8A0E8A3A}" sibTransId="{5815DE84-2523-4C0C-8211-BE10FEB4E77B}"/>
    <dgm:cxn modelId="{0345E003-B5F1-4897-90F5-5C799BF82CFC}" srcId="{7E89B28C-1EE7-4EAA-833B-2BF65AB8048D}" destId="{9AB69E8C-F494-41B2-B6B1-A21C4FD41389}" srcOrd="1" destOrd="0" parTransId="{1A82F18E-B5D7-458E-8299-2C3FE88103FC}" sibTransId="{A0115919-25FC-4E70-9CC5-2EBFA8B36532}"/>
    <dgm:cxn modelId="{1C7FC7E0-D659-4078-8D30-D3743F93B971}" type="presOf" srcId="{9AB69E8C-F494-41B2-B6B1-A21C4FD41389}" destId="{D90B7684-F5D1-4D74-9398-FC93A840983C}" srcOrd="0" destOrd="0" presId="urn:microsoft.com/office/officeart/2005/8/layout/lProcess2"/>
    <dgm:cxn modelId="{E31C5521-36CF-4099-BE97-AB7861AEEF15}" type="presOf" srcId="{AE1C08B5-5DFC-419D-8419-D7F53424B1C9}" destId="{118D2977-B106-4091-8E76-D9678D5F71F3}" srcOrd="0" destOrd="0" presId="urn:microsoft.com/office/officeart/2005/8/layout/lProcess2"/>
    <dgm:cxn modelId="{9522DA02-8AAC-4451-8C90-A13519F9BD7A}" srcId="{1E396E6D-7E86-43A1-9634-564388661374}" destId="{1137B045-F146-4F3E-99D1-1185FAE2D717}" srcOrd="0" destOrd="0" parTransId="{434654CA-31CA-4267-BFEF-81F28A052C84}" sibTransId="{C10EA27A-3F0C-4461-868C-9E042393512B}"/>
    <dgm:cxn modelId="{20802C98-7065-4A6D-ADDF-84239A59D9C0}" type="presOf" srcId="{3C277666-9943-41CF-BCAE-5F83FC5063B0}" destId="{621A1EE1-3428-40DB-8531-E33CBCD2EDCD}" srcOrd="0" destOrd="0" presId="urn:microsoft.com/office/officeart/2005/8/layout/lProcess2"/>
    <dgm:cxn modelId="{0B38F9EB-104C-4AC8-ABA5-524366C0BB00}" type="presOf" srcId="{5AA5E148-E3A9-4A87-9CB3-15A40883F33E}" destId="{B550688B-FA00-4119-BD3C-6AF6613242BE}" srcOrd="0" destOrd="0" presId="urn:microsoft.com/office/officeart/2005/8/layout/lProcess2"/>
    <dgm:cxn modelId="{F930B6DF-1F1E-43E9-97AF-ADAAE3A0D3E0}" type="presOf" srcId="{86863267-A56B-4AC5-B9B4-C348394A3C9F}" destId="{141F6BA0-8812-4182-8CE8-4CBAAA4632A1}" srcOrd="0" destOrd="0" presId="urn:microsoft.com/office/officeart/2005/8/layout/lProcess2"/>
    <dgm:cxn modelId="{E4C63F01-7435-4FDF-9E0D-0CC6BB37A751}" srcId="{9AB69E8C-F494-41B2-B6B1-A21C4FD41389}" destId="{F5A9C6CC-5564-4A31-947D-43528FB55D7A}" srcOrd="0" destOrd="0" parTransId="{33CAB4DF-5B1D-4A7A-BEFD-D2BEDCDE825B}" sibTransId="{7C7FA3AC-46D1-431F-9B79-5331EFAF9FF4}"/>
    <dgm:cxn modelId="{56ECD203-4F1A-46EF-B47F-EA7C01CDAFE6}" type="presOf" srcId="{82EDC092-F52C-49BE-86AA-6150658E97DC}" destId="{F41331AC-5CAF-4967-A1CE-97A112B02D99}" srcOrd="0" destOrd="0" presId="urn:microsoft.com/office/officeart/2005/8/layout/lProcess2"/>
    <dgm:cxn modelId="{F41A93CF-5C43-4E69-8531-55FAFBA319A8}" type="presOf" srcId="{CCE9CBA9-2E95-4A28-BE0B-37CD7E6C243C}" destId="{08AB5D33-252F-4108-AF79-DA6B52F672B0}" srcOrd="0" destOrd="0" presId="urn:microsoft.com/office/officeart/2005/8/layout/lProcess2"/>
    <dgm:cxn modelId="{E57B955E-23AB-4155-A27D-55758D923660}" srcId="{9AB69E8C-F494-41B2-B6B1-A21C4FD41389}" destId="{3C277666-9943-41CF-BCAE-5F83FC5063B0}" srcOrd="2" destOrd="0" parTransId="{81D48E00-300A-4230-94B0-CE89F894C2D8}" sibTransId="{8C8FAE22-8D21-4B9C-A27B-6566BA5DF01C}"/>
    <dgm:cxn modelId="{074B5420-8CC5-4E8C-85E2-925EE773C822}" type="presOf" srcId="{084867B5-868E-4B6B-A7BA-2817A7F91402}" destId="{200F46FD-2E05-42FF-A823-2AA5E035F40B}" srcOrd="0" destOrd="0" presId="urn:microsoft.com/office/officeart/2005/8/layout/lProcess2"/>
    <dgm:cxn modelId="{B513A4DB-E765-4494-98F8-F4E3B30BA7EC}" srcId="{7E89B28C-1EE7-4EAA-833B-2BF65AB8048D}" destId="{1E396E6D-7E86-43A1-9634-564388661374}" srcOrd="0" destOrd="0" parTransId="{09631EC3-2591-48B5-9BEC-D32475534BCF}" sibTransId="{57FDE65F-CC5B-4E05-92A5-3A71A5A29476}"/>
    <dgm:cxn modelId="{C255E1EA-8755-4871-B88A-59A5CD8C1A95}" type="presOf" srcId="{F5A9C6CC-5564-4A31-947D-43528FB55D7A}" destId="{E73A62BF-BFEF-49B9-A46E-59CB36A08633}" srcOrd="0" destOrd="0" presId="urn:microsoft.com/office/officeart/2005/8/layout/lProcess2"/>
    <dgm:cxn modelId="{BFAA19F2-168B-4301-BF68-E6C55D361285}" type="presOf" srcId="{7E89B28C-1EE7-4EAA-833B-2BF65AB8048D}" destId="{70B26D2A-BD30-49D8-AEFA-3053A512EFF9}" srcOrd="0" destOrd="0" presId="urn:microsoft.com/office/officeart/2005/8/layout/lProcess2"/>
    <dgm:cxn modelId="{43EAAA1E-806C-4D12-A215-67148FEE839C}" type="presOf" srcId="{1E396E6D-7E86-43A1-9634-564388661374}" destId="{4FF35616-5CA6-47C2-B440-B09D0B8B0CCA}" srcOrd="1" destOrd="0" presId="urn:microsoft.com/office/officeart/2005/8/layout/lProcess2"/>
    <dgm:cxn modelId="{308D9B58-DB70-46BF-9CCA-A425734373B3}" srcId="{1E396E6D-7E86-43A1-9634-564388661374}" destId="{CCE9CBA9-2E95-4A28-BE0B-37CD7E6C243C}" srcOrd="2" destOrd="0" parTransId="{679BCA08-AEEE-41DC-9DE8-FC5374744731}" sibTransId="{7A0C918F-755B-4B66-BD31-0C1FD6CC902D}"/>
    <dgm:cxn modelId="{BF3CACD5-E2D7-4C31-A1B6-E880AC929E89}" srcId="{86863267-A56B-4AC5-B9B4-C348394A3C9F}" destId="{82EDC092-F52C-49BE-86AA-6150658E97DC}" srcOrd="0" destOrd="0" parTransId="{A78BCAEC-32C5-4E8B-AABA-E9A2F6678129}" sibTransId="{7D4A3F87-4D0A-48A7-8978-878EC658C5AA}"/>
    <dgm:cxn modelId="{BF704053-3A07-409D-85A3-F4D9B1ECEA9F}" type="presOf" srcId="{86863267-A56B-4AC5-B9B4-C348394A3C9F}" destId="{BEAA9E7B-A6D2-4FF2-A9BD-3A54A9849C59}" srcOrd="1" destOrd="0" presId="urn:microsoft.com/office/officeart/2005/8/layout/lProcess2"/>
    <dgm:cxn modelId="{808E849F-4017-4728-9508-3C3CB23834BE}" type="presOf" srcId="{1E396E6D-7E86-43A1-9634-564388661374}" destId="{03694E2F-DDF9-42D9-A41A-8DAC9181C012}" srcOrd="0" destOrd="0" presId="urn:microsoft.com/office/officeart/2005/8/layout/lProcess2"/>
    <dgm:cxn modelId="{0711FFC7-EB14-4B25-8859-E1855693E21E}" srcId="{7E89B28C-1EE7-4EAA-833B-2BF65AB8048D}" destId="{86863267-A56B-4AC5-B9B4-C348394A3C9F}" srcOrd="2" destOrd="0" parTransId="{FCE1CCD8-89A5-4BE4-9188-3990573EA94D}" sibTransId="{D29A0FB9-ECDE-48FE-B412-57B6428BB506}"/>
    <dgm:cxn modelId="{AF23FD39-5B30-4D6D-A39F-E7844E9D7A95}" type="presOf" srcId="{3B789E39-1EF3-4342-A181-EFB435F5725D}" destId="{0B6F5A36-6477-4B65-8C0C-DF72DD5C83D2}" srcOrd="0" destOrd="0" presId="urn:microsoft.com/office/officeart/2005/8/layout/lProcess2"/>
    <dgm:cxn modelId="{397D5521-E5DB-4617-BADE-7DF58D174A1C}" srcId="{9AB69E8C-F494-41B2-B6B1-A21C4FD41389}" destId="{084867B5-868E-4B6B-A7BA-2817A7F91402}" srcOrd="1" destOrd="0" parTransId="{3DA5A5A9-A16D-4CA0-8D76-45B6D33E8FA9}" sibTransId="{0E689D3A-91CF-425F-A6A2-8DEEC193A4C6}"/>
    <dgm:cxn modelId="{D842054B-714A-48D5-AD03-0FE2D56EFD54}" type="presParOf" srcId="{70B26D2A-BD30-49D8-AEFA-3053A512EFF9}" destId="{3555151C-3BA0-4198-AC00-7098D631519F}" srcOrd="0" destOrd="0" presId="urn:microsoft.com/office/officeart/2005/8/layout/lProcess2"/>
    <dgm:cxn modelId="{6914ECD7-8B5A-44E7-BF36-2C5F8DB75664}" type="presParOf" srcId="{3555151C-3BA0-4198-AC00-7098D631519F}" destId="{03694E2F-DDF9-42D9-A41A-8DAC9181C012}" srcOrd="0" destOrd="0" presId="urn:microsoft.com/office/officeart/2005/8/layout/lProcess2"/>
    <dgm:cxn modelId="{0CDFE6AA-8217-4901-B31B-BFA9314622E4}" type="presParOf" srcId="{3555151C-3BA0-4198-AC00-7098D631519F}" destId="{4FF35616-5CA6-47C2-B440-B09D0B8B0CCA}" srcOrd="1" destOrd="0" presId="urn:microsoft.com/office/officeart/2005/8/layout/lProcess2"/>
    <dgm:cxn modelId="{F606C78E-8610-4129-A55F-8AD560998C39}" type="presParOf" srcId="{3555151C-3BA0-4198-AC00-7098D631519F}" destId="{16DB2436-F6BE-4F7C-80D8-087399F7BBD8}" srcOrd="2" destOrd="0" presId="urn:microsoft.com/office/officeart/2005/8/layout/lProcess2"/>
    <dgm:cxn modelId="{88BE8BA4-11BE-40F8-AE4C-3D901333FDC9}" type="presParOf" srcId="{16DB2436-F6BE-4F7C-80D8-087399F7BBD8}" destId="{7469EEFA-E3E7-4FBC-9476-C73CF277F8CE}" srcOrd="0" destOrd="0" presId="urn:microsoft.com/office/officeart/2005/8/layout/lProcess2"/>
    <dgm:cxn modelId="{DCE1EF6A-BDF0-4747-83C6-E2EF4B7E71BE}" type="presParOf" srcId="{7469EEFA-E3E7-4FBC-9476-C73CF277F8CE}" destId="{888362EF-9EC8-4D86-8D9E-3E751FDA8949}" srcOrd="0" destOrd="0" presId="urn:microsoft.com/office/officeart/2005/8/layout/lProcess2"/>
    <dgm:cxn modelId="{1A18F76F-3DD3-47D0-950C-4D7E7417059E}" type="presParOf" srcId="{7469EEFA-E3E7-4FBC-9476-C73CF277F8CE}" destId="{8148B156-EFAB-474A-AF65-A3921D4A1C74}" srcOrd="1" destOrd="0" presId="urn:microsoft.com/office/officeart/2005/8/layout/lProcess2"/>
    <dgm:cxn modelId="{5027CCB7-D646-47CE-80D4-C0071CAA8C35}" type="presParOf" srcId="{7469EEFA-E3E7-4FBC-9476-C73CF277F8CE}" destId="{0B6F5A36-6477-4B65-8C0C-DF72DD5C83D2}" srcOrd="2" destOrd="0" presId="urn:microsoft.com/office/officeart/2005/8/layout/lProcess2"/>
    <dgm:cxn modelId="{91F7D8A7-2337-45BB-9FBB-2987EEB22331}" type="presParOf" srcId="{7469EEFA-E3E7-4FBC-9476-C73CF277F8CE}" destId="{C3AB1541-2A96-4DF3-AB70-9F5E4CB79D07}" srcOrd="3" destOrd="0" presId="urn:microsoft.com/office/officeart/2005/8/layout/lProcess2"/>
    <dgm:cxn modelId="{3928AECB-8CFA-4CEC-97E7-85CFE9C06CE6}" type="presParOf" srcId="{7469EEFA-E3E7-4FBC-9476-C73CF277F8CE}" destId="{08AB5D33-252F-4108-AF79-DA6B52F672B0}" srcOrd="4" destOrd="0" presId="urn:microsoft.com/office/officeart/2005/8/layout/lProcess2"/>
    <dgm:cxn modelId="{14643319-6754-450D-9946-88097C3FE381}" type="presParOf" srcId="{70B26D2A-BD30-49D8-AEFA-3053A512EFF9}" destId="{D1F7CF24-EA3A-43D7-96D6-C726125DE317}" srcOrd="1" destOrd="0" presId="urn:microsoft.com/office/officeart/2005/8/layout/lProcess2"/>
    <dgm:cxn modelId="{CB8BB0B3-9499-40BA-ADF3-3BB5962D3693}" type="presParOf" srcId="{70B26D2A-BD30-49D8-AEFA-3053A512EFF9}" destId="{13BBA465-0075-44B5-A0F4-74A6C1088291}" srcOrd="2" destOrd="0" presId="urn:microsoft.com/office/officeart/2005/8/layout/lProcess2"/>
    <dgm:cxn modelId="{FB91F865-96B8-4683-AE20-7E638F144FAF}" type="presParOf" srcId="{13BBA465-0075-44B5-A0F4-74A6C1088291}" destId="{D90B7684-F5D1-4D74-9398-FC93A840983C}" srcOrd="0" destOrd="0" presId="urn:microsoft.com/office/officeart/2005/8/layout/lProcess2"/>
    <dgm:cxn modelId="{9AE09664-2693-4E4A-B14B-4954DE9F42F9}" type="presParOf" srcId="{13BBA465-0075-44B5-A0F4-74A6C1088291}" destId="{AD85D0EB-D26A-42ED-AF5C-34700EB8A21B}" srcOrd="1" destOrd="0" presId="urn:microsoft.com/office/officeart/2005/8/layout/lProcess2"/>
    <dgm:cxn modelId="{8B966276-BBDD-4F40-85FB-3A3615696203}" type="presParOf" srcId="{13BBA465-0075-44B5-A0F4-74A6C1088291}" destId="{68A6D363-6162-4D4A-9C7A-626555A03DB7}" srcOrd="2" destOrd="0" presId="urn:microsoft.com/office/officeart/2005/8/layout/lProcess2"/>
    <dgm:cxn modelId="{10F4C31A-3E99-4677-9DAF-77E679B02274}" type="presParOf" srcId="{68A6D363-6162-4D4A-9C7A-626555A03DB7}" destId="{A9F0CC98-F905-445A-8A86-341914E5C65A}" srcOrd="0" destOrd="0" presId="urn:microsoft.com/office/officeart/2005/8/layout/lProcess2"/>
    <dgm:cxn modelId="{6DCE4412-DAB2-40D0-8788-AE1166D04433}" type="presParOf" srcId="{A9F0CC98-F905-445A-8A86-341914E5C65A}" destId="{E73A62BF-BFEF-49B9-A46E-59CB36A08633}" srcOrd="0" destOrd="0" presId="urn:microsoft.com/office/officeart/2005/8/layout/lProcess2"/>
    <dgm:cxn modelId="{E77973E7-6C84-4874-B6C5-759858E9C0BA}" type="presParOf" srcId="{A9F0CC98-F905-445A-8A86-341914E5C65A}" destId="{CB7E981F-0390-4D3D-B709-3DCDAE86525E}" srcOrd="1" destOrd="0" presId="urn:microsoft.com/office/officeart/2005/8/layout/lProcess2"/>
    <dgm:cxn modelId="{8907CB62-6E6F-4073-800C-C6ED784AF00D}" type="presParOf" srcId="{A9F0CC98-F905-445A-8A86-341914E5C65A}" destId="{200F46FD-2E05-42FF-A823-2AA5E035F40B}" srcOrd="2" destOrd="0" presId="urn:microsoft.com/office/officeart/2005/8/layout/lProcess2"/>
    <dgm:cxn modelId="{9E94C4C4-D54D-4A75-8735-9451F6A3BDF1}" type="presParOf" srcId="{A9F0CC98-F905-445A-8A86-341914E5C65A}" destId="{4574A7C3-DBF8-458A-A350-0E1F1FA8BA16}" srcOrd="3" destOrd="0" presId="urn:microsoft.com/office/officeart/2005/8/layout/lProcess2"/>
    <dgm:cxn modelId="{96D16218-FECB-4FF0-B4F2-291424A974A7}" type="presParOf" srcId="{A9F0CC98-F905-445A-8A86-341914E5C65A}" destId="{621A1EE1-3428-40DB-8531-E33CBCD2EDCD}" srcOrd="4" destOrd="0" presId="urn:microsoft.com/office/officeart/2005/8/layout/lProcess2"/>
    <dgm:cxn modelId="{A67F6B1C-DDEE-4A0F-A97C-043ED5478535}" type="presParOf" srcId="{70B26D2A-BD30-49D8-AEFA-3053A512EFF9}" destId="{3F29B670-0A0F-4C27-8C95-34B6A1A027FE}" srcOrd="3" destOrd="0" presId="urn:microsoft.com/office/officeart/2005/8/layout/lProcess2"/>
    <dgm:cxn modelId="{6BBC89EF-D20F-445F-B64B-E36E0D524830}" type="presParOf" srcId="{70B26D2A-BD30-49D8-AEFA-3053A512EFF9}" destId="{C3CE7312-63FE-4183-96EC-66239C3CF850}" srcOrd="4" destOrd="0" presId="urn:microsoft.com/office/officeart/2005/8/layout/lProcess2"/>
    <dgm:cxn modelId="{763FA0D5-B12F-457B-8750-33AF27A77F68}" type="presParOf" srcId="{C3CE7312-63FE-4183-96EC-66239C3CF850}" destId="{141F6BA0-8812-4182-8CE8-4CBAAA4632A1}" srcOrd="0" destOrd="0" presId="urn:microsoft.com/office/officeart/2005/8/layout/lProcess2"/>
    <dgm:cxn modelId="{E8AEB81E-CC9D-4240-916D-20452B072734}" type="presParOf" srcId="{C3CE7312-63FE-4183-96EC-66239C3CF850}" destId="{BEAA9E7B-A6D2-4FF2-A9BD-3A54A9849C59}" srcOrd="1" destOrd="0" presId="urn:microsoft.com/office/officeart/2005/8/layout/lProcess2"/>
    <dgm:cxn modelId="{9DE36130-543A-4951-8720-9D89CA113229}" type="presParOf" srcId="{C3CE7312-63FE-4183-96EC-66239C3CF850}" destId="{D742EEE6-21E2-4341-B0AE-DF6A91A34221}" srcOrd="2" destOrd="0" presId="urn:microsoft.com/office/officeart/2005/8/layout/lProcess2"/>
    <dgm:cxn modelId="{9EEA09CE-3F32-4DF7-8027-8B66BBFE9793}" type="presParOf" srcId="{D742EEE6-21E2-4341-B0AE-DF6A91A34221}" destId="{8A66A407-A5F5-401D-BAE8-7A8224445012}" srcOrd="0" destOrd="0" presId="urn:microsoft.com/office/officeart/2005/8/layout/lProcess2"/>
    <dgm:cxn modelId="{C6214D90-4018-40D3-AF32-4FCF0291874E}" type="presParOf" srcId="{8A66A407-A5F5-401D-BAE8-7A8224445012}" destId="{F41331AC-5CAF-4967-A1CE-97A112B02D99}" srcOrd="0" destOrd="0" presId="urn:microsoft.com/office/officeart/2005/8/layout/lProcess2"/>
    <dgm:cxn modelId="{3F4A0C2E-4424-4571-8E6B-39D961D46A95}" type="presParOf" srcId="{8A66A407-A5F5-401D-BAE8-7A8224445012}" destId="{20047DC8-D676-4593-9BA6-0D2355C2F272}" srcOrd="1" destOrd="0" presId="urn:microsoft.com/office/officeart/2005/8/layout/lProcess2"/>
    <dgm:cxn modelId="{D294A2B7-787A-4F23-BBD4-C7B4F93FD29A}" type="presParOf" srcId="{8A66A407-A5F5-401D-BAE8-7A8224445012}" destId="{B550688B-FA00-4119-BD3C-6AF6613242BE}" srcOrd="2" destOrd="0" presId="urn:microsoft.com/office/officeart/2005/8/layout/lProcess2"/>
    <dgm:cxn modelId="{C8808280-8698-4240-8F43-F5CA333BD313}" type="presParOf" srcId="{8A66A407-A5F5-401D-BAE8-7A8224445012}" destId="{1D2D73C4-0E47-4BEF-AD7F-BA84266E1516}" srcOrd="3" destOrd="0" presId="urn:microsoft.com/office/officeart/2005/8/layout/lProcess2"/>
    <dgm:cxn modelId="{848E0934-15AB-4629-99DC-FE6DBD4BDCBA}" type="presParOf" srcId="{8A66A407-A5F5-401D-BAE8-7A8224445012}" destId="{118D2977-B106-4091-8E76-D9678D5F71F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156040-AF98-4F2C-9909-9F2439F6F58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74020AF3-C700-4606-8917-C6A353D7963A}">
      <dgm:prSet phldrT="[Text]" custT="1"/>
      <dgm:spPr/>
      <dgm:t>
        <a:bodyPr rtlCol="0"/>
        <a:lstStyle/>
        <a:p>
          <a:pPr rtl="0"/>
          <a:r>
            <a:rPr lang="ru-RU" sz="16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 для владельцев животных</a:t>
          </a:r>
          <a:endParaRPr lang="ru-RU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87D99D21-0B4A-4259-89FB-0E5941CB535C}" type="parTrans" cxnId="{B0E2386F-A443-4201-8130-FB9CC25AA154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F1BD9-AE1F-4488-8B72-01186EADA6FF}" type="sibTrans" cxnId="{B0E2386F-A443-4201-8130-FB9CC25AA154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E26E22-71B0-4386-A84F-ABF2FF66A99F}">
      <dgm:prSet phldrT="[Text]" custT="1"/>
      <dgm:spPr/>
      <dgm:t>
        <a:bodyPr rtlCol="0"/>
        <a:lstStyle/>
        <a:p>
          <a:pPr rtl="0"/>
          <a:r>
            <a:rPr lang="ru-RU" sz="14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поправок в УК РФ, УПК РФ и КоАП РФ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3A6CB3CB-0F71-4CA8-93AA-0E3E3D59D313}" type="par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826C46-15A2-4345-B986-53D05F21F155}" type="sib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B05E70-CCF1-4080-8EEE-6873C9D4B630}">
      <dgm:prSet phldrT="[Text]"/>
      <dgm:spPr/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11D1F3D3-0002-4131-9F84-22FBF8692DA9}" type="par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438016-7365-4FC0-A372-D90585B4B6EE}" type="sib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147153-A6C2-4177-BA7D-2ACCC2C1B2F7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 rtlCol="0"/>
        <a:lstStyle/>
        <a:p>
          <a:pPr algn="ctr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к ответственности по факту жестокого обращение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C6F68745-4C20-4204-96A6-585691399C14}" type="par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6B132F-0347-46BA-86A4-3FAFB6676411}" type="sib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5F94C8-1E72-4E0A-B996-0A64D93E9631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УК РФ, УПК РФ и КоАП РФ</a:t>
          </a:r>
          <a:endParaRPr lang="ru-RU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655B7E-9284-45F7-9D87-956F99AD533E}" type="parTrans" cxnId="{08870426-8930-45EE-9DC0-48262C409805}">
      <dgm:prSet/>
      <dgm:spPr/>
      <dgm:t>
        <a:bodyPr/>
        <a:lstStyle/>
        <a:p>
          <a:endParaRPr lang="ru-RU"/>
        </a:p>
      </dgm:t>
    </dgm:pt>
    <dgm:pt modelId="{75D0BA07-2303-41E0-9707-55272AB9B024}" type="sibTrans" cxnId="{08870426-8930-45EE-9DC0-48262C409805}">
      <dgm:prSet/>
      <dgm:spPr/>
      <dgm:t>
        <a:bodyPr/>
        <a:lstStyle/>
        <a:p>
          <a:endParaRPr lang="ru-RU"/>
        </a:p>
      </dgm:t>
    </dgm:pt>
    <dgm:pt modelId="{1C61A9A2-33F2-469B-8AC4-A104A5A98D78}" type="pres">
      <dgm:prSet presAssocID="{44156040-AF98-4F2C-9909-9F2439F6F588}" presName="Name0" presStyleCnt="0">
        <dgm:presLayoutVars>
          <dgm:dir/>
          <dgm:animLvl val="lvl"/>
          <dgm:resizeHandles val="exact"/>
        </dgm:presLayoutVars>
      </dgm:prSet>
      <dgm:spPr/>
    </dgm:pt>
    <dgm:pt modelId="{881B8FEC-9D20-4669-BB2E-FA9CEA0BE5A9}" type="pres">
      <dgm:prSet presAssocID="{74020AF3-C700-4606-8917-C6A353D7963A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DFC51-4C30-4A07-9F0C-6EB770961C6F}" type="pres">
      <dgm:prSet presAssocID="{6CFF1BD9-AE1F-4488-8B72-01186EADA6FF}" presName="parTxOnlySpace" presStyleCnt="0"/>
      <dgm:spPr/>
    </dgm:pt>
    <dgm:pt modelId="{919A589F-F74A-40C3-BE88-AB8730BCAB04}" type="pres">
      <dgm:prSet presAssocID="{12E26E22-71B0-4386-A84F-ABF2FF66A99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6BCDE-530E-4D03-9CF5-9AB36CDC1FE1}" type="pres">
      <dgm:prSet presAssocID="{E1826C46-15A2-4345-B986-53D05F21F155}" presName="parTxOnlySpace" presStyleCnt="0"/>
      <dgm:spPr/>
    </dgm:pt>
    <dgm:pt modelId="{268F2328-4548-422B-9C65-80797E16B241}" type="pres">
      <dgm:prSet presAssocID="{A8B05E70-CCF1-4080-8EEE-6873C9D4B630}" presName="parTxOnly" presStyleLbl="node1" presStyleIdx="2" presStyleCnt="5" custLinFactX="227307" custLinFactNeighborX="300000" custLinFactNeighborY="-41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78EC1-7B74-4B6E-94C6-5F808A049A1F}" type="pres">
      <dgm:prSet presAssocID="{B6438016-7365-4FC0-A372-D90585B4B6EE}" presName="parTxOnlySpace" presStyleCnt="0"/>
      <dgm:spPr/>
    </dgm:pt>
    <dgm:pt modelId="{1CEFEA81-6414-4C51-953E-398470C1C3E8}" type="pres">
      <dgm:prSet presAssocID="{7C5F94C8-1E72-4E0A-B996-0A64D93E9631}" presName="parTxOnly" presStyleLbl="node1" presStyleIdx="3" presStyleCnt="5" custLinFactX="-79985" custLinFactNeighborX="-100000" custLinFactNeighborY="-31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3E949-8E58-448F-AEE2-533B68822FA0}" type="pres">
      <dgm:prSet presAssocID="{75D0BA07-2303-41E0-9707-55272AB9B024}" presName="parTxOnlySpace" presStyleCnt="0"/>
      <dgm:spPr/>
    </dgm:pt>
    <dgm:pt modelId="{BDD0B0F7-A87C-4B5B-A4C3-4E4BE6EB0FE4}" type="pres">
      <dgm:prSet presAssocID="{42147153-A6C2-4177-BA7D-2ACCC2C1B2F7}" presName="parTxOnly" presStyleLbl="node1" presStyleIdx="4" presStyleCnt="5" custLinFactX="-80832" custLinFactNeighborX="-100000" custLinFactNeighborY="-72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4A375F-A05B-45C3-9731-23DBACB9FC02}" type="presOf" srcId="{12E26E22-71B0-4386-A84F-ABF2FF66A99F}" destId="{919A589F-F74A-40C3-BE88-AB8730BCAB04}" srcOrd="0" destOrd="0" presId="urn:microsoft.com/office/officeart/2005/8/layout/chevron1"/>
    <dgm:cxn modelId="{777DC3C6-D336-4C94-A624-E5582A07ECAA}" srcId="{44156040-AF98-4F2C-9909-9F2439F6F588}" destId="{42147153-A6C2-4177-BA7D-2ACCC2C1B2F7}" srcOrd="4" destOrd="0" parTransId="{C6F68745-4C20-4204-96A6-585691399C14}" sibTransId="{0C6B132F-0347-46BA-86A4-3FAFB6676411}"/>
    <dgm:cxn modelId="{937639B3-2352-48E4-A96B-F63DF2119D92}" srcId="{44156040-AF98-4F2C-9909-9F2439F6F588}" destId="{12E26E22-71B0-4386-A84F-ABF2FF66A99F}" srcOrd="1" destOrd="0" parTransId="{3A6CB3CB-0F71-4CA8-93AA-0E3E3D59D313}" sibTransId="{E1826C46-15A2-4345-B986-53D05F21F155}"/>
    <dgm:cxn modelId="{BB4F9699-C9DE-46C4-A04B-CD52EF57D4C5}" type="presOf" srcId="{74020AF3-C700-4606-8917-C6A353D7963A}" destId="{881B8FEC-9D20-4669-BB2E-FA9CEA0BE5A9}" srcOrd="0" destOrd="0" presId="urn:microsoft.com/office/officeart/2005/8/layout/chevron1"/>
    <dgm:cxn modelId="{9E75EA9C-2122-47C1-897A-5BBDE8D78AC4}" type="presOf" srcId="{A8B05E70-CCF1-4080-8EEE-6873C9D4B630}" destId="{268F2328-4548-422B-9C65-80797E16B241}" srcOrd="0" destOrd="0" presId="urn:microsoft.com/office/officeart/2005/8/layout/chevron1"/>
    <dgm:cxn modelId="{B0E2386F-A443-4201-8130-FB9CC25AA154}" srcId="{44156040-AF98-4F2C-9909-9F2439F6F588}" destId="{74020AF3-C700-4606-8917-C6A353D7963A}" srcOrd="0" destOrd="0" parTransId="{87D99D21-0B4A-4259-89FB-0E5941CB535C}" sibTransId="{6CFF1BD9-AE1F-4488-8B72-01186EADA6FF}"/>
    <dgm:cxn modelId="{4267F742-FC17-48A5-B265-813CA60AF18F}" type="presOf" srcId="{7C5F94C8-1E72-4E0A-B996-0A64D93E9631}" destId="{1CEFEA81-6414-4C51-953E-398470C1C3E8}" srcOrd="0" destOrd="0" presId="urn:microsoft.com/office/officeart/2005/8/layout/chevron1"/>
    <dgm:cxn modelId="{B8B909D0-D4F6-48D4-81DA-A58F34AE3646}" srcId="{44156040-AF98-4F2C-9909-9F2439F6F588}" destId="{A8B05E70-CCF1-4080-8EEE-6873C9D4B630}" srcOrd="2" destOrd="0" parTransId="{11D1F3D3-0002-4131-9F84-22FBF8692DA9}" sibTransId="{B6438016-7365-4FC0-A372-D90585B4B6EE}"/>
    <dgm:cxn modelId="{37A858B6-D71C-4E86-A467-E8D17167DE19}" type="presOf" srcId="{42147153-A6C2-4177-BA7D-2ACCC2C1B2F7}" destId="{BDD0B0F7-A87C-4B5B-A4C3-4E4BE6EB0FE4}" srcOrd="0" destOrd="0" presId="urn:microsoft.com/office/officeart/2005/8/layout/chevron1"/>
    <dgm:cxn modelId="{383A5CFE-2D64-4002-A7C0-1E621409BFD6}" type="presOf" srcId="{44156040-AF98-4F2C-9909-9F2439F6F588}" destId="{1C61A9A2-33F2-469B-8AC4-A104A5A98D78}" srcOrd="0" destOrd="0" presId="urn:microsoft.com/office/officeart/2005/8/layout/chevron1"/>
    <dgm:cxn modelId="{08870426-8930-45EE-9DC0-48262C409805}" srcId="{44156040-AF98-4F2C-9909-9F2439F6F588}" destId="{7C5F94C8-1E72-4E0A-B996-0A64D93E9631}" srcOrd="3" destOrd="0" parTransId="{80655B7E-9284-45F7-9D87-956F99AD533E}" sibTransId="{75D0BA07-2303-41E0-9707-55272AB9B024}"/>
    <dgm:cxn modelId="{EDA037DE-3D60-46A9-9DDB-074A05981F8D}" type="presParOf" srcId="{1C61A9A2-33F2-469B-8AC4-A104A5A98D78}" destId="{881B8FEC-9D20-4669-BB2E-FA9CEA0BE5A9}" srcOrd="0" destOrd="0" presId="urn:microsoft.com/office/officeart/2005/8/layout/chevron1"/>
    <dgm:cxn modelId="{8F2A48B2-4519-4F7D-931D-1EB2DDCF4663}" type="presParOf" srcId="{1C61A9A2-33F2-469B-8AC4-A104A5A98D78}" destId="{705DFC51-4C30-4A07-9F0C-6EB770961C6F}" srcOrd="1" destOrd="0" presId="urn:microsoft.com/office/officeart/2005/8/layout/chevron1"/>
    <dgm:cxn modelId="{A8C49188-74D0-46A6-A671-569711775D6B}" type="presParOf" srcId="{1C61A9A2-33F2-469B-8AC4-A104A5A98D78}" destId="{919A589F-F74A-40C3-BE88-AB8730BCAB04}" srcOrd="2" destOrd="0" presId="urn:microsoft.com/office/officeart/2005/8/layout/chevron1"/>
    <dgm:cxn modelId="{DF828B00-7F32-4A0D-9D43-9FD5AE3C854B}" type="presParOf" srcId="{1C61A9A2-33F2-469B-8AC4-A104A5A98D78}" destId="{01C6BCDE-530E-4D03-9CF5-9AB36CDC1FE1}" srcOrd="3" destOrd="0" presId="urn:microsoft.com/office/officeart/2005/8/layout/chevron1"/>
    <dgm:cxn modelId="{2FC0E474-8734-4209-BD6D-C297DEE76CB4}" type="presParOf" srcId="{1C61A9A2-33F2-469B-8AC4-A104A5A98D78}" destId="{268F2328-4548-422B-9C65-80797E16B241}" srcOrd="4" destOrd="0" presId="urn:microsoft.com/office/officeart/2005/8/layout/chevron1"/>
    <dgm:cxn modelId="{30A10B48-C159-4CE5-AFE2-9908BF17AD25}" type="presParOf" srcId="{1C61A9A2-33F2-469B-8AC4-A104A5A98D78}" destId="{8CB78EC1-7B74-4B6E-94C6-5F808A049A1F}" srcOrd="5" destOrd="0" presId="urn:microsoft.com/office/officeart/2005/8/layout/chevron1"/>
    <dgm:cxn modelId="{5A194699-0C39-4720-9250-BD9F15192B91}" type="presParOf" srcId="{1C61A9A2-33F2-469B-8AC4-A104A5A98D78}" destId="{1CEFEA81-6414-4C51-953E-398470C1C3E8}" srcOrd="6" destOrd="0" presId="urn:microsoft.com/office/officeart/2005/8/layout/chevron1"/>
    <dgm:cxn modelId="{255CE96D-FA89-42AC-BBC6-575B985FF75E}" type="presParOf" srcId="{1C61A9A2-33F2-469B-8AC4-A104A5A98D78}" destId="{1F73E949-8E58-448F-AEE2-533B68822FA0}" srcOrd="7" destOrd="0" presId="urn:microsoft.com/office/officeart/2005/8/layout/chevron1"/>
    <dgm:cxn modelId="{3065F5B9-06B1-4353-A251-703F2693DE95}" type="presParOf" srcId="{1C61A9A2-33F2-469B-8AC4-A104A5A98D78}" destId="{BDD0B0F7-A87C-4B5B-A4C3-4E4BE6EB0FE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156040-AF98-4F2C-9909-9F2439F6F58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2E26E22-71B0-4386-A84F-ABF2FF66A99F}">
      <dgm:prSet phldrT="[Text]" custT="1"/>
      <dgm:spPr/>
      <dgm:t>
        <a:bodyPr rtlCol="0"/>
        <a:lstStyle/>
        <a:p>
          <a:pPr algn="ctr" rtl="0"/>
          <a:r>
            <a:rPr lang="ru-RU" sz="13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 по применению налогового законодательства</a:t>
          </a:r>
          <a:endParaRPr lang="ru-RU" sz="13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3A6CB3CB-0F71-4CA8-93AA-0E3E3D59D313}" type="par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826C46-15A2-4345-B986-53D05F21F155}" type="sib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B05E70-CCF1-4080-8EEE-6873C9D4B63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количества брошенных животных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11D1F3D3-0002-4131-9F84-22FBF8692DA9}" type="par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438016-7365-4FC0-A372-D90585B4B6EE}" type="sib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147153-A6C2-4177-BA7D-2ACCC2C1B2F7}">
      <dgm:prSet phldrT="[Text]" custT="1"/>
      <dgm:spPr/>
      <dgm:t>
        <a:bodyPr rtlCol="0"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поправок в НК РФ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C6F68745-4C20-4204-96A6-585691399C14}" type="par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6B132F-0347-46BA-86A4-3FAFB6676411}" type="sib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5F94C8-1E72-4E0A-B996-0A64D93E9631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поправок в НК РФ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655B7E-9284-45F7-9D87-956F99AD533E}" type="parTrans" cxnId="{08870426-8930-45EE-9DC0-48262C409805}">
      <dgm:prSet/>
      <dgm:spPr/>
      <dgm:t>
        <a:bodyPr/>
        <a:lstStyle/>
        <a:p>
          <a:endParaRPr lang="ru-RU"/>
        </a:p>
      </dgm:t>
    </dgm:pt>
    <dgm:pt modelId="{75D0BA07-2303-41E0-9707-55272AB9B024}" type="sibTrans" cxnId="{08870426-8930-45EE-9DC0-48262C409805}">
      <dgm:prSet/>
      <dgm:spPr/>
      <dgm:t>
        <a:bodyPr/>
        <a:lstStyle/>
        <a:p>
          <a:endParaRPr lang="ru-RU"/>
        </a:p>
      </dgm:t>
    </dgm:pt>
    <dgm:pt modelId="{8F43E8D5-9233-44C0-B0BF-FEDFADDA23B7}">
      <dgm:prSet phldrT="[Text]"/>
      <dgm:spPr/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F093FA57-E209-4035-8753-8639D1373A49}" type="parTrans" cxnId="{784508F6-B6EB-4384-AEB9-929F39213A2F}">
      <dgm:prSet/>
      <dgm:spPr/>
      <dgm:t>
        <a:bodyPr/>
        <a:lstStyle/>
        <a:p>
          <a:endParaRPr lang="ru-RU"/>
        </a:p>
      </dgm:t>
    </dgm:pt>
    <dgm:pt modelId="{29123938-3BD3-4156-9625-A147E3AEB05A}" type="sibTrans" cxnId="{784508F6-B6EB-4384-AEB9-929F39213A2F}">
      <dgm:prSet/>
      <dgm:spPr/>
      <dgm:t>
        <a:bodyPr/>
        <a:lstStyle/>
        <a:p>
          <a:endParaRPr lang="ru-RU"/>
        </a:p>
      </dgm:t>
    </dgm:pt>
    <dgm:pt modelId="{1C61A9A2-33F2-469B-8AC4-A104A5A98D78}" type="pres">
      <dgm:prSet presAssocID="{44156040-AF98-4F2C-9909-9F2439F6F588}" presName="Name0" presStyleCnt="0">
        <dgm:presLayoutVars>
          <dgm:dir/>
          <dgm:animLvl val="lvl"/>
          <dgm:resizeHandles val="exact"/>
        </dgm:presLayoutVars>
      </dgm:prSet>
      <dgm:spPr/>
    </dgm:pt>
    <dgm:pt modelId="{919A589F-F74A-40C3-BE88-AB8730BCAB04}" type="pres">
      <dgm:prSet presAssocID="{12E26E22-71B0-4386-A84F-ABF2FF66A99F}" presName="parTxOnly" presStyleLbl="node1" presStyleIdx="0" presStyleCnt="5" custScaleY="113768" custLinFactNeighborX="50726" custLinFactNeighborY="71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6BCDE-530E-4D03-9CF5-9AB36CDC1FE1}" type="pres">
      <dgm:prSet presAssocID="{E1826C46-15A2-4345-B986-53D05F21F155}" presName="parTxOnlySpace" presStyleCnt="0"/>
      <dgm:spPr/>
    </dgm:pt>
    <dgm:pt modelId="{268F2328-4548-422B-9C65-80797E16B241}" type="pres">
      <dgm:prSet presAssocID="{A8B05E70-CCF1-4080-8EEE-6873C9D4B630}" presName="parTxOnly" presStyleLbl="node1" presStyleIdx="1" presStyleCnt="5" custScaleY="127064" custLinFactX="155803" custLinFactNeighborX="200000" custLinFactNeighborY="93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78EC1-7B74-4B6E-94C6-5F808A049A1F}" type="pres">
      <dgm:prSet presAssocID="{B6438016-7365-4FC0-A372-D90585B4B6EE}" presName="parTxOnlySpace" presStyleCnt="0"/>
      <dgm:spPr/>
    </dgm:pt>
    <dgm:pt modelId="{1CEFEA81-6414-4C51-953E-398470C1C3E8}" type="pres">
      <dgm:prSet presAssocID="{7C5F94C8-1E72-4E0A-B996-0A64D93E9631}" presName="parTxOnly" presStyleLbl="node1" presStyleIdx="2" presStyleCnt="5" custScaleY="114773" custLinFactX="-78574" custLinFactNeighborX="-100000" custLinFactNeighborY="10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3E949-8E58-448F-AEE2-533B68822FA0}" type="pres">
      <dgm:prSet presAssocID="{75D0BA07-2303-41E0-9707-55272AB9B024}" presName="parTxOnlySpace" presStyleCnt="0"/>
      <dgm:spPr/>
    </dgm:pt>
    <dgm:pt modelId="{BDD0B0F7-A87C-4B5B-A4C3-4E4BE6EB0FE4}" type="pres">
      <dgm:prSet presAssocID="{42147153-A6C2-4177-BA7D-2ACCC2C1B2F7}" presName="parTxOnly" presStyleLbl="node1" presStyleIdx="3" presStyleCnt="5" custScaleY="119421" custLinFactX="-78877" custLinFactNeighborX="-100000" custLinFactNeighborY="107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9A3D3-AAD2-4F8B-A75D-1D32C8F46C1F}" type="pres">
      <dgm:prSet presAssocID="{0C6B132F-0347-46BA-86A4-3FAFB6676411}" presName="parTxOnlySpace" presStyleCnt="0"/>
      <dgm:spPr/>
    </dgm:pt>
    <dgm:pt modelId="{A19A9077-1729-4728-AB8A-E4A8178034B3}" type="pres">
      <dgm:prSet presAssocID="{8F43E8D5-9233-44C0-B0BF-FEDFADDA23B7}" presName="parTxOnly" presStyleLbl="node1" presStyleIdx="4" presStyleCnt="5" custScaleX="100953" custScaleY="112681" custLinFactNeighborX="-80572" custLinFactNeighborY="65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4A375F-A05B-45C3-9731-23DBACB9FC02}" type="presOf" srcId="{12E26E22-71B0-4386-A84F-ABF2FF66A99F}" destId="{919A589F-F74A-40C3-BE88-AB8730BCAB04}" srcOrd="0" destOrd="0" presId="urn:microsoft.com/office/officeart/2005/8/layout/chevron1"/>
    <dgm:cxn modelId="{777DC3C6-D336-4C94-A624-E5582A07ECAA}" srcId="{44156040-AF98-4F2C-9909-9F2439F6F588}" destId="{42147153-A6C2-4177-BA7D-2ACCC2C1B2F7}" srcOrd="3" destOrd="0" parTransId="{C6F68745-4C20-4204-96A6-585691399C14}" sibTransId="{0C6B132F-0347-46BA-86A4-3FAFB6676411}"/>
    <dgm:cxn modelId="{937639B3-2352-48E4-A96B-F63DF2119D92}" srcId="{44156040-AF98-4F2C-9909-9F2439F6F588}" destId="{12E26E22-71B0-4386-A84F-ABF2FF66A99F}" srcOrd="0" destOrd="0" parTransId="{3A6CB3CB-0F71-4CA8-93AA-0E3E3D59D313}" sibTransId="{E1826C46-15A2-4345-B986-53D05F21F155}"/>
    <dgm:cxn modelId="{9E75EA9C-2122-47C1-897A-5BBDE8D78AC4}" type="presOf" srcId="{A8B05E70-CCF1-4080-8EEE-6873C9D4B630}" destId="{268F2328-4548-422B-9C65-80797E16B241}" srcOrd="0" destOrd="0" presId="urn:microsoft.com/office/officeart/2005/8/layout/chevron1"/>
    <dgm:cxn modelId="{4267F742-FC17-48A5-B265-813CA60AF18F}" type="presOf" srcId="{7C5F94C8-1E72-4E0A-B996-0A64D93E9631}" destId="{1CEFEA81-6414-4C51-953E-398470C1C3E8}" srcOrd="0" destOrd="0" presId="urn:microsoft.com/office/officeart/2005/8/layout/chevron1"/>
    <dgm:cxn modelId="{B8B909D0-D4F6-48D4-81DA-A58F34AE3646}" srcId="{44156040-AF98-4F2C-9909-9F2439F6F588}" destId="{A8B05E70-CCF1-4080-8EEE-6873C9D4B630}" srcOrd="1" destOrd="0" parTransId="{11D1F3D3-0002-4131-9F84-22FBF8692DA9}" sibTransId="{B6438016-7365-4FC0-A372-D90585B4B6EE}"/>
    <dgm:cxn modelId="{784508F6-B6EB-4384-AEB9-929F39213A2F}" srcId="{44156040-AF98-4F2C-9909-9F2439F6F588}" destId="{8F43E8D5-9233-44C0-B0BF-FEDFADDA23B7}" srcOrd="4" destOrd="0" parTransId="{F093FA57-E209-4035-8753-8639D1373A49}" sibTransId="{29123938-3BD3-4156-9625-A147E3AEB05A}"/>
    <dgm:cxn modelId="{C750562C-4361-4169-8341-1E364469392C}" type="presOf" srcId="{8F43E8D5-9233-44C0-B0BF-FEDFADDA23B7}" destId="{A19A9077-1729-4728-AB8A-E4A8178034B3}" srcOrd="0" destOrd="0" presId="urn:microsoft.com/office/officeart/2005/8/layout/chevron1"/>
    <dgm:cxn modelId="{37A858B6-D71C-4E86-A467-E8D17167DE19}" type="presOf" srcId="{42147153-A6C2-4177-BA7D-2ACCC2C1B2F7}" destId="{BDD0B0F7-A87C-4B5B-A4C3-4E4BE6EB0FE4}" srcOrd="0" destOrd="0" presId="urn:microsoft.com/office/officeart/2005/8/layout/chevron1"/>
    <dgm:cxn modelId="{383A5CFE-2D64-4002-A7C0-1E621409BFD6}" type="presOf" srcId="{44156040-AF98-4F2C-9909-9F2439F6F588}" destId="{1C61A9A2-33F2-469B-8AC4-A104A5A98D78}" srcOrd="0" destOrd="0" presId="urn:microsoft.com/office/officeart/2005/8/layout/chevron1"/>
    <dgm:cxn modelId="{08870426-8930-45EE-9DC0-48262C409805}" srcId="{44156040-AF98-4F2C-9909-9F2439F6F588}" destId="{7C5F94C8-1E72-4E0A-B996-0A64D93E9631}" srcOrd="2" destOrd="0" parTransId="{80655B7E-9284-45F7-9D87-956F99AD533E}" sibTransId="{75D0BA07-2303-41E0-9707-55272AB9B024}"/>
    <dgm:cxn modelId="{A8C49188-74D0-46A6-A671-569711775D6B}" type="presParOf" srcId="{1C61A9A2-33F2-469B-8AC4-A104A5A98D78}" destId="{919A589F-F74A-40C3-BE88-AB8730BCAB04}" srcOrd="0" destOrd="0" presId="urn:microsoft.com/office/officeart/2005/8/layout/chevron1"/>
    <dgm:cxn modelId="{DF828B00-7F32-4A0D-9D43-9FD5AE3C854B}" type="presParOf" srcId="{1C61A9A2-33F2-469B-8AC4-A104A5A98D78}" destId="{01C6BCDE-530E-4D03-9CF5-9AB36CDC1FE1}" srcOrd="1" destOrd="0" presId="urn:microsoft.com/office/officeart/2005/8/layout/chevron1"/>
    <dgm:cxn modelId="{2FC0E474-8734-4209-BD6D-C297DEE76CB4}" type="presParOf" srcId="{1C61A9A2-33F2-469B-8AC4-A104A5A98D78}" destId="{268F2328-4548-422B-9C65-80797E16B241}" srcOrd="2" destOrd="0" presId="urn:microsoft.com/office/officeart/2005/8/layout/chevron1"/>
    <dgm:cxn modelId="{30A10B48-C159-4CE5-AFE2-9908BF17AD25}" type="presParOf" srcId="{1C61A9A2-33F2-469B-8AC4-A104A5A98D78}" destId="{8CB78EC1-7B74-4B6E-94C6-5F808A049A1F}" srcOrd="3" destOrd="0" presId="urn:microsoft.com/office/officeart/2005/8/layout/chevron1"/>
    <dgm:cxn modelId="{5A194699-0C39-4720-9250-BD9F15192B91}" type="presParOf" srcId="{1C61A9A2-33F2-469B-8AC4-A104A5A98D78}" destId="{1CEFEA81-6414-4C51-953E-398470C1C3E8}" srcOrd="4" destOrd="0" presId="urn:microsoft.com/office/officeart/2005/8/layout/chevron1"/>
    <dgm:cxn modelId="{255CE96D-FA89-42AC-BBC6-575B985FF75E}" type="presParOf" srcId="{1C61A9A2-33F2-469B-8AC4-A104A5A98D78}" destId="{1F73E949-8E58-448F-AEE2-533B68822FA0}" srcOrd="5" destOrd="0" presId="urn:microsoft.com/office/officeart/2005/8/layout/chevron1"/>
    <dgm:cxn modelId="{3065F5B9-06B1-4353-A251-703F2693DE95}" type="presParOf" srcId="{1C61A9A2-33F2-469B-8AC4-A104A5A98D78}" destId="{BDD0B0F7-A87C-4B5B-A4C3-4E4BE6EB0FE4}" srcOrd="6" destOrd="0" presId="urn:microsoft.com/office/officeart/2005/8/layout/chevron1"/>
    <dgm:cxn modelId="{FCA7E770-F35C-468B-AE69-A823CFAF92AA}" type="presParOf" srcId="{1C61A9A2-33F2-469B-8AC4-A104A5A98D78}" destId="{F379A3D3-AAD2-4F8B-A75D-1D32C8F46C1F}" srcOrd="7" destOrd="0" presId="urn:microsoft.com/office/officeart/2005/8/layout/chevron1"/>
    <dgm:cxn modelId="{774A85A2-298C-4EA2-9B51-D40CE851687B}" type="presParOf" srcId="{1C61A9A2-33F2-469B-8AC4-A104A5A98D78}" destId="{A19A9077-1729-4728-AB8A-E4A8178034B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156040-AF98-4F2C-9909-9F2439F6F58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2E26E22-71B0-4386-A84F-ABF2FF66A99F}">
      <dgm:prSet phldrT="[Text]" custT="1"/>
      <dgm:spPr/>
      <dgm:t>
        <a:bodyPr rtlCol="0"/>
        <a:lstStyle/>
        <a:p>
          <a:pPr algn="ctr" rtl="0"/>
          <a:r>
            <a:rPr lang="ru-RU" sz="14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Общественных организаций к открытию уголовных дел 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3A6CB3CB-0F71-4CA8-93AA-0E3E3D59D313}" type="par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826C46-15A2-4345-B986-53D05F21F155}" type="sibTrans" cxnId="{937639B3-2352-48E4-A96B-F63DF2119D92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B05E70-CCF1-4080-8EEE-6873C9D4B63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к ответственности по факту </a:t>
          </a:r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жестокого обращения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11D1F3D3-0002-4131-9F84-22FBF8692DA9}" type="par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438016-7365-4FC0-A372-D90585B4B6EE}" type="sibTrans" cxnId="{B8B909D0-D4F6-48D4-81DA-A58F34AE3646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147153-A6C2-4177-BA7D-2ACCC2C1B2F7}">
      <dgm:prSet phldrT="[Text]"/>
      <dgm:spPr/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Возбуждение уголовных дел по факту жестокого обращения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C6F68745-4C20-4204-96A6-585691399C14}" type="par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6B132F-0347-46BA-86A4-3FAFB6676411}" type="sibTrans" cxnId="{777DC3C6-D336-4C94-A624-E5582A07ECAA}">
      <dgm:prSet/>
      <dgm:spPr/>
      <dgm:t>
        <a:bodyPr rtlCol="0"/>
        <a:lstStyle/>
        <a:p>
          <a:pPr rtl="0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5F94C8-1E72-4E0A-B996-0A64D93E9631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фото/аудио/видео аппаратуры 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655B7E-9284-45F7-9D87-956F99AD533E}" type="parTrans" cxnId="{08870426-8930-45EE-9DC0-48262C409805}">
      <dgm:prSet/>
      <dgm:spPr/>
      <dgm:t>
        <a:bodyPr/>
        <a:lstStyle/>
        <a:p>
          <a:endParaRPr lang="ru-RU"/>
        </a:p>
      </dgm:t>
    </dgm:pt>
    <dgm:pt modelId="{75D0BA07-2303-41E0-9707-55272AB9B024}" type="sibTrans" cxnId="{08870426-8930-45EE-9DC0-48262C409805}">
      <dgm:prSet/>
      <dgm:spPr/>
      <dgm:t>
        <a:bodyPr/>
        <a:lstStyle/>
        <a:p>
          <a:endParaRPr lang="ru-RU"/>
        </a:p>
      </dgm:t>
    </dgm:pt>
    <dgm:pt modelId="{8F43E8D5-9233-44C0-B0BF-FEDFADDA23B7}">
      <dgm:prSet phldrT="[Text]"/>
      <dgm:spPr/>
      <dgm:t>
        <a:bodyPr rtlCol="0"/>
        <a:lstStyle/>
        <a:p>
          <a:pPr rtl="0"/>
          <a:r>
            <a:rPr lang="ru-RU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F093FA57-E209-4035-8753-8639D1373A49}" type="parTrans" cxnId="{784508F6-B6EB-4384-AEB9-929F39213A2F}">
      <dgm:prSet/>
      <dgm:spPr/>
      <dgm:t>
        <a:bodyPr/>
        <a:lstStyle/>
        <a:p>
          <a:endParaRPr lang="ru-RU"/>
        </a:p>
      </dgm:t>
    </dgm:pt>
    <dgm:pt modelId="{29123938-3BD3-4156-9625-A147E3AEB05A}" type="sibTrans" cxnId="{784508F6-B6EB-4384-AEB9-929F39213A2F}">
      <dgm:prSet/>
      <dgm:spPr/>
      <dgm:t>
        <a:bodyPr/>
        <a:lstStyle/>
        <a:p>
          <a:endParaRPr lang="ru-RU"/>
        </a:p>
      </dgm:t>
    </dgm:pt>
    <dgm:pt modelId="{1C61A9A2-33F2-469B-8AC4-A104A5A98D78}" type="pres">
      <dgm:prSet presAssocID="{44156040-AF98-4F2C-9909-9F2439F6F588}" presName="Name0" presStyleCnt="0">
        <dgm:presLayoutVars>
          <dgm:dir/>
          <dgm:animLvl val="lvl"/>
          <dgm:resizeHandles val="exact"/>
        </dgm:presLayoutVars>
      </dgm:prSet>
      <dgm:spPr/>
    </dgm:pt>
    <dgm:pt modelId="{919A589F-F74A-40C3-BE88-AB8730BCAB04}" type="pres">
      <dgm:prSet presAssocID="{12E26E22-71B0-4386-A84F-ABF2FF66A99F}" presName="parTxOnly" presStyleLbl="node1" presStyleIdx="0" presStyleCnt="5" custScaleY="106966" custLinFactNeighborX="14562" custLinFactNeighborY="-45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6BCDE-530E-4D03-9CF5-9AB36CDC1FE1}" type="pres">
      <dgm:prSet presAssocID="{E1826C46-15A2-4345-B986-53D05F21F155}" presName="parTxOnlySpace" presStyleCnt="0"/>
      <dgm:spPr/>
    </dgm:pt>
    <dgm:pt modelId="{268F2328-4548-422B-9C65-80797E16B241}" type="pres">
      <dgm:prSet presAssocID="{A8B05E70-CCF1-4080-8EEE-6873C9D4B630}" presName="parTxOnly" presStyleLbl="node1" presStyleIdx="1" presStyleCnt="5" custLinFactX="158147" custLinFactNeighborX="200000" custLinFactNeighborY="-2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78EC1-7B74-4B6E-94C6-5F808A049A1F}" type="pres">
      <dgm:prSet presAssocID="{B6438016-7365-4FC0-A372-D90585B4B6EE}" presName="parTxOnlySpace" presStyleCnt="0"/>
      <dgm:spPr/>
    </dgm:pt>
    <dgm:pt modelId="{1CEFEA81-6414-4C51-953E-398470C1C3E8}" type="pres">
      <dgm:prSet presAssocID="{7C5F94C8-1E72-4E0A-B996-0A64D93E9631}" presName="parTxOnly" presStyleLbl="node1" presStyleIdx="2" presStyleCnt="5" custLinFactX="-80713" custLinFactNeighborX="-100000" custLinFactNeighborY="-76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3E949-8E58-448F-AEE2-533B68822FA0}" type="pres">
      <dgm:prSet presAssocID="{75D0BA07-2303-41E0-9707-55272AB9B024}" presName="parTxOnlySpace" presStyleCnt="0"/>
      <dgm:spPr/>
    </dgm:pt>
    <dgm:pt modelId="{BDD0B0F7-A87C-4B5B-A4C3-4E4BE6EB0FE4}" type="pres">
      <dgm:prSet presAssocID="{42147153-A6C2-4177-BA7D-2ACCC2C1B2F7}" presName="parTxOnly" presStyleLbl="node1" presStyleIdx="3" presStyleCnt="5" custLinFactX="-85392" custLinFactNeighborX="-100000" custLinFactNeighborY="-62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9A3D3-AAD2-4F8B-A75D-1D32C8F46C1F}" type="pres">
      <dgm:prSet presAssocID="{0C6B132F-0347-46BA-86A4-3FAFB6676411}" presName="parTxOnlySpace" presStyleCnt="0"/>
      <dgm:spPr/>
    </dgm:pt>
    <dgm:pt modelId="{A19A9077-1729-4728-AB8A-E4A8178034B3}" type="pres">
      <dgm:prSet presAssocID="{8F43E8D5-9233-44C0-B0BF-FEDFADDA23B7}" presName="parTxOnly" presStyleLbl="node1" presStyleIdx="4" presStyleCnt="5" custScaleX="100953" custLinFactX="227307" custLinFactNeighborX="300000" custLinFactNeighborY="-41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75EA9C-2122-47C1-897A-5BBDE8D78AC4}" type="presOf" srcId="{A8B05E70-CCF1-4080-8EEE-6873C9D4B630}" destId="{268F2328-4548-422B-9C65-80797E16B241}" srcOrd="0" destOrd="0" presId="urn:microsoft.com/office/officeart/2005/8/layout/chevron1"/>
    <dgm:cxn modelId="{784508F6-B6EB-4384-AEB9-929F39213A2F}" srcId="{44156040-AF98-4F2C-9909-9F2439F6F588}" destId="{8F43E8D5-9233-44C0-B0BF-FEDFADDA23B7}" srcOrd="4" destOrd="0" parTransId="{F093FA57-E209-4035-8753-8639D1373A49}" sibTransId="{29123938-3BD3-4156-9625-A147E3AEB05A}"/>
    <dgm:cxn modelId="{08870426-8930-45EE-9DC0-48262C409805}" srcId="{44156040-AF98-4F2C-9909-9F2439F6F588}" destId="{7C5F94C8-1E72-4E0A-B996-0A64D93E9631}" srcOrd="2" destOrd="0" parTransId="{80655B7E-9284-45F7-9D87-956F99AD533E}" sibTransId="{75D0BA07-2303-41E0-9707-55272AB9B024}"/>
    <dgm:cxn modelId="{C750562C-4361-4169-8341-1E364469392C}" type="presOf" srcId="{8F43E8D5-9233-44C0-B0BF-FEDFADDA23B7}" destId="{A19A9077-1729-4728-AB8A-E4A8178034B3}" srcOrd="0" destOrd="0" presId="urn:microsoft.com/office/officeart/2005/8/layout/chevron1"/>
    <dgm:cxn modelId="{777DC3C6-D336-4C94-A624-E5582A07ECAA}" srcId="{44156040-AF98-4F2C-9909-9F2439F6F588}" destId="{42147153-A6C2-4177-BA7D-2ACCC2C1B2F7}" srcOrd="3" destOrd="0" parTransId="{C6F68745-4C20-4204-96A6-585691399C14}" sibTransId="{0C6B132F-0347-46BA-86A4-3FAFB6676411}"/>
    <dgm:cxn modelId="{937639B3-2352-48E4-A96B-F63DF2119D92}" srcId="{44156040-AF98-4F2C-9909-9F2439F6F588}" destId="{12E26E22-71B0-4386-A84F-ABF2FF66A99F}" srcOrd="0" destOrd="0" parTransId="{3A6CB3CB-0F71-4CA8-93AA-0E3E3D59D313}" sibTransId="{E1826C46-15A2-4345-B986-53D05F21F155}"/>
    <dgm:cxn modelId="{B8B909D0-D4F6-48D4-81DA-A58F34AE3646}" srcId="{44156040-AF98-4F2C-9909-9F2439F6F588}" destId="{A8B05E70-CCF1-4080-8EEE-6873C9D4B630}" srcOrd="1" destOrd="0" parTransId="{11D1F3D3-0002-4131-9F84-22FBF8692DA9}" sibTransId="{B6438016-7365-4FC0-A372-D90585B4B6EE}"/>
    <dgm:cxn modelId="{37A858B6-D71C-4E86-A467-E8D17167DE19}" type="presOf" srcId="{42147153-A6C2-4177-BA7D-2ACCC2C1B2F7}" destId="{BDD0B0F7-A87C-4B5B-A4C3-4E4BE6EB0FE4}" srcOrd="0" destOrd="0" presId="urn:microsoft.com/office/officeart/2005/8/layout/chevron1"/>
    <dgm:cxn modelId="{383A5CFE-2D64-4002-A7C0-1E621409BFD6}" type="presOf" srcId="{44156040-AF98-4F2C-9909-9F2439F6F588}" destId="{1C61A9A2-33F2-469B-8AC4-A104A5A98D78}" srcOrd="0" destOrd="0" presId="urn:microsoft.com/office/officeart/2005/8/layout/chevron1"/>
    <dgm:cxn modelId="{BF4A375F-A05B-45C3-9731-23DBACB9FC02}" type="presOf" srcId="{12E26E22-71B0-4386-A84F-ABF2FF66A99F}" destId="{919A589F-F74A-40C3-BE88-AB8730BCAB04}" srcOrd="0" destOrd="0" presId="urn:microsoft.com/office/officeart/2005/8/layout/chevron1"/>
    <dgm:cxn modelId="{4267F742-FC17-48A5-B265-813CA60AF18F}" type="presOf" srcId="{7C5F94C8-1E72-4E0A-B996-0A64D93E9631}" destId="{1CEFEA81-6414-4C51-953E-398470C1C3E8}" srcOrd="0" destOrd="0" presId="urn:microsoft.com/office/officeart/2005/8/layout/chevron1"/>
    <dgm:cxn modelId="{A8C49188-74D0-46A6-A671-569711775D6B}" type="presParOf" srcId="{1C61A9A2-33F2-469B-8AC4-A104A5A98D78}" destId="{919A589F-F74A-40C3-BE88-AB8730BCAB04}" srcOrd="0" destOrd="0" presId="urn:microsoft.com/office/officeart/2005/8/layout/chevron1"/>
    <dgm:cxn modelId="{DF828B00-7F32-4A0D-9D43-9FD5AE3C854B}" type="presParOf" srcId="{1C61A9A2-33F2-469B-8AC4-A104A5A98D78}" destId="{01C6BCDE-530E-4D03-9CF5-9AB36CDC1FE1}" srcOrd="1" destOrd="0" presId="urn:microsoft.com/office/officeart/2005/8/layout/chevron1"/>
    <dgm:cxn modelId="{2FC0E474-8734-4209-BD6D-C297DEE76CB4}" type="presParOf" srcId="{1C61A9A2-33F2-469B-8AC4-A104A5A98D78}" destId="{268F2328-4548-422B-9C65-80797E16B241}" srcOrd="2" destOrd="0" presId="urn:microsoft.com/office/officeart/2005/8/layout/chevron1"/>
    <dgm:cxn modelId="{30A10B48-C159-4CE5-AFE2-9908BF17AD25}" type="presParOf" srcId="{1C61A9A2-33F2-469B-8AC4-A104A5A98D78}" destId="{8CB78EC1-7B74-4B6E-94C6-5F808A049A1F}" srcOrd="3" destOrd="0" presId="urn:microsoft.com/office/officeart/2005/8/layout/chevron1"/>
    <dgm:cxn modelId="{5A194699-0C39-4720-9250-BD9F15192B91}" type="presParOf" srcId="{1C61A9A2-33F2-469B-8AC4-A104A5A98D78}" destId="{1CEFEA81-6414-4C51-953E-398470C1C3E8}" srcOrd="4" destOrd="0" presId="urn:microsoft.com/office/officeart/2005/8/layout/chevron1"/>
    <dgm:cxn modelId="{255CE96D-FA89-42AC-BBC6-575B985FF75E}" type="presParOf" srcId="{1C61A9A2-33F2-469B-8AC4-A104A5A98D78}" destId="{1F73E949-8E58-448F-AEE2-533B68822FA0}" srcOrd="5" destOrd="0" presId="urn:microsoft.com/office/officeart/2005/8/layout/chevron1"/>
    <dgm:cxn modelId="{3065F5B9-06B1-4353-A251-703F2693DE95}" type="presParOf" srcId="{1C61A9A2-33F2-469B-8AC4-A104A5A98D78}" destId="{BDD0B0F7-A87C-4B5B-A4C3-4E4BE6EB0FE4}" srcOrd="6" destOrd="0" presId="urn:microsoft.com/office/officeart/2005/8/layout/chevron1"/>
    <dgm:cxn modelId="{FCA7E770-F35C-468B-AE69-A823CFAF92AA}" type="presParOf" srcId="{1C61A9A2-33F2-469B-8AC4-A104A5A98D78}" destId="{F379A3D3-AAD2-4F8B-A75D-1D32C8F46C1F}" srcOrd="7" destOrd="0" presId="urn:microsoft.com/office/officeart/2005/8/layout/chevron1"/>
    <dgm:cxn modelId="{774A85A2-298C-4EA2-9B51-D40CE851687B}" type="presParOf" srcId="{1C61A9A2-33F2-469B-8AC4-A104A5A98D78}" destId="{A19A9077-1729-4728-AB8A-E4A8178034B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94E2F-DDF9-42D9-A41A-8DAC9181C012}">
      <dsp:nvSpPr>
        <dsp:cNvPr id="0" name=""/>
        <dsp:cNvSpPr/>
      </dsp:nvSpPr>
      <dsp:spPr>
        <a:xfrm>
          <a:off x="0" y="0"/>
          <a:ext cx="3232993" cy="39853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КоАП РФ и УК РФ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3232993" cy="1195597"/>
      </dsp:txXfrm>
    </dsp:sp>
    <dsp:sp modelId="{888362EF-9EC8-4D86-8D9E-3E751FDA8949}">
      <dsp:nvSpPr>
        <dsp:cNvPr id="0" name=""/>
        <dsp:cNvSpPr/>
      </dsp:nvSpPr>
      <dsp:spPr>
        <a:xfrm>
          <a:off x="324542" y="1195937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изменений в УК РФ 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ст. 151 УПК РФ</a:t>
          </a:r>
          <a:endParaRPr lang="ru-RU" sz="1200" kern="1200" dirty="0"/>
        </a:p>
      </dsp:txBody>
      <dsp:txXfrm>
        <a:off x="347474" y="1218869"/>
        <a:ext cx="2540530" cy="737092"/>
      </dsp:txXfrm>
    </dsp:sp>
    <dsp:sp modelId="{0B6F5A36-6477-4B65-8C0C-DF72DD5C83D2}">
      <dsp:nvSpPr>
        <dsp:cNvPr id="0" name=""/>
        <dsp:cNvSpPr/>
      </dsp:nvSpPr>
      <dsp:spPr>
        <a:xfrm>
          <a:off x="324542" y="2099349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Ужесточение ответственности за правонарушения в области Федерального закона от 27.12.2018 N 498-ФЗ</a:t>
          </a:r>
          <a:endParaRPr lang="ru-RU" sz="1200" b="0" kern="1200" dirty="0"/>
        </a:p>
      </dsp:txBody>
      <dsp:txXfrm>
        <a:off x="347474" y="2122281"/>
        <a:ext cx="2540530" cy="737092"/>
      </dsp:txXfrm>
    </dsp:sp>
    <dsp:sp modelId="{08AB5D33-252F-4108-AF79-DA6B52F672B0}">
      <dsp:nvSpPr>
        <dsp:cNvPr id="0" name=""/>
        <dsp:cNvSpPr/>
      </dsp:nvSpPr>
      <dsp:spPr>
        <a:xfrm>
          <a:off x="324542" y="3002760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круглых столов в Общественной палате</a:t>
          </a:r>
          <a:endParaRPr lang="ru-RU" sz="1200" kern="1200" dirty="0"/>
        </a:p>
      </dsp:txBody>
      <dsp:txXfrm>
        <a:off x="347474" y="3025692"/>
        <a:ext cx="2540530" cy="737092"/>
      </dsp:txXfrm>
    </dsp:sp>
    <dsp:sp modelId="{D90B7684-F5D1-4D74-9398-FC93A840983C}">
      <dsp:nvSpPr>
        <dsp:cNvPr id="0" name=""/>
        <dsp:cNvSpPr/>
      </dsp:nvSpPr>
      <dsp:spPr>
        <a:xfrm>
          <a:off x="3403548" y="0"/>
          <a:ext cx="3232993" cy="39853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основ доказательной базы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3548" y="0"/>
        <a:ext cx="3232993" cy="1195597"/>
      </dsp:txXfrm>
    </dsp:sp>
    <dsp:sp modelId="{E73A62BF-BFEF-49B9-A46E-59CB36A08633}">
      <dsp:nvSpPr>
        <dsp:cNvPr id="0" name=""/>
        <dsp:cNvSpPr/>
      </dsp:nvSpPr>
      <dsp:spPr>
        <a:xfrm>
          <a:off x="3800682" y="2087972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уголовном судопроизводстве </a:t>
          </a:r>
          <a:endParaRPr lang="ru-RU" sz="1200" kern="1200" dirty="0"/>
        </a:p>
      </dsp:txBody>
      <dsp:txXfrm>
        <a:off x="3823614" y="2110904"/>
        <a:ext cx="2540530" cy="737092"/>
      </dsp:txXfrm>
    </dsp:sp>
    <dsp:sp modelId="{200F46FD-2E05-42FF-A823-2AA5E035F40B}">
      <dsp:nvSpPr>
        <dsp:cNvPr id="0" name=""/>
        <dsp:cNvSpPr/>
      </dsp:nvSpPr>
      <dsp:spPr>
        <a:xfrm>
          <a:off x="3800682" y="1249601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 привлечение доказательной базы в целях увеличения раскрываемости преступлений</a:t>
          </a:r>
          <a:endParaRPr lang="ru-RU" sz="1200" b="0" kern="1200" dirty="0"/>
        </a:p>
      </dsp:txBody>
      <dsp:txXfrm>
        <a:off x="3823614" y="1272533"/>
        <a:ext cx="2540530" cy="737092"/>
      </dsp:txXfrm>
    </dsp:sp>
    <dsp:sp modelId="{621A1EE1-3428-40DB-8531-E33CBCD2EDCD}">
      <dsp:nvSpPr>
        <dsp:cNvPr id="0" name=""/>
        <dsp:cNvSpPr/>
      </dsp:nvSpPr>
      <dsp:spPr>
        <a:xfrm>
          <a:off x="3800010" y="3002760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информации на лиц, причастных к жестокому обращению с животными</a:t>
          </a:r>
          <a:endParaRPr lang="ru-RU" sz="1200" kern="1200" dirty="0"/>
        </a:p>
      </dsp:txBody>
      <dsp:txXfrm>
        <a:off x="3822942" y="3025692"/>
        <a:ext cx="2540530" cy="737092"/>
      </dsp:txXfrm>
    </dsp:sp>
    <dsp:sp modelId="{141F6BA0-8812-4182-8CE8-4CBAAA4632A1}">
      <dsp:nvSpPr>
        <dsp:cNvPr id="0" name=""/>
        <dsp:cNvSpPr/>
      </dsp:nvSpPr>
      <dsp:spPr>
        <a:xfrm>
          <a:off x="6916841" y="0"/>
          <a:ext cx="3232993" cy="39853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НК РФ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16841" y="0"/>
        <a:ext cx="3232993" cy="1195597"/>
      </dsp:txXfrm>
    </dsp:sp>
    <dsp:sp modelId="{F41331AC-5CAF-4967-A1CE-97A112B02D99}">
      <dsp:nvSpPr>
        <dsp:cNvPr id="0" name=""/>
        <dsp:cNvSpPr/>
      </dsp:nvSpPr>
      <dsp:spPr>
        <a:xfrm>
          <a:off x="7275477" y="1195937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законодательной базы</a:t>
          </a:r>
          <a:endParaRPr lang="ru-RU" sz="1200" kern="1200" dirty="0"/>
        </a:p>
      </dsp:txBody>
      <dsp:txXfrm>
        <a:off x="7298409" y="1218869"/>
        <a:ext cx="2540530" cy="737092"/>
      </dsp:txXfrm>
    </dsp:sp>
    <dsp:sp modelId="{B550688B-FA00-4119-BD3C-6AF6613242BE}">
      <dsp:nvSpPr>
        <dsp:cNvPr id="0" name=""/>
        <dsp:cNvSpPr/>
      </dsp:nvSpPr>
      <dsp:spPr>
        <a:xfrm>
          <a:off x="7275477" y="2099349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Введение налога на продажу животных</a:t>
          </a:r>
          <a:endParaRPr lang="ru-RU" sz="1200" kern="1200"/>
        </a:p>
      </dsp:txBody>
      <dsp:txXfrm>
        <a:off x="7298409" y="2122281"/>
        <a:ext cx="2540530" cy="737092"/>
      </dsp:txXfrm>
    </dsp:sp>
    <dsp:sp modelId="{118D2977-B106-4091-8E76-D9678D5F71F3}">
      <dsp:nvSpPr>
        <dsp:cNvPr id="0" name=""/>
        <dsp:cNvSpPr/>
      </dsp:nvSpPr>
      <dsp:spPr>
        <a:xfrm>
          <a:off x="7275477" y="3002760"/>
          <a:ext cx="2586394" cy="78295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процедуры лицензирования зоопарков и цирков</a:t>
          </a:r>
          <a:endParaRPr lang="ru-RU" sz="1200" kern="1200" dirty="0"/>
        </a:p>
      </dsp:txBody>
      <dsp:txXfrm>
        <a:off x="7298409" y="3025692"/>
        <a:ext cx="2540530" cy="7370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B8FEC-9D20-4669-BB2E-FA9CEA0BE5A9}">
      <dsp:nvSpPr>
        <dsp:cNvPr id="0" name=""/>
        <dsp:cNvSpPr/>
      </dsp:nvSpPr>
      <dsp:spPr>
        <a:xfrm>
          <a:off x="2884" y="1334097"/>
          <a:ext cx="2567017" cy="10268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 для владельцев животных</a:t>
          </a:r>
          <a:endParaRPr lang="ru-RU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6287" y="1334097"/>
        <a:ext cx="1540211" cy="1026806"/>
      </dsp:txXfrm>
    </dsp:sp>
    <dsp:sp modelId="{919A589F-F74A-40C3-BE88-AB8730BCAB04}">
      <dsp:nvSpPr>
        <dsp:cNvPr id="0" name=""/>
        <dsp:cNvSpPr/>
      </dsp:nvSpPr>
      <dsp:spPr>
        <a:xfrm>
          <a:off x="2313199" y="1334097"/>
          <a:ext cx="2567017" cy="10268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поправок в УК РФ, УПК РФ и КоАП РФ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26602" y="1334097"/>
        <a:ext cx="1540211" cy="1026806"/>
      </dsp:txXfrm>
    </dsp:sp>
    <dsp:sp modelId="{268F2328-4548-422B-9C65-80797E16B241}">
      <dsp:nvSpPr>
        <dsp:cNvPr id="0" name=""/>
        <dsp:cNvSpPr/>
      </dsp:nvSpPr>
      <dsp:spPr>
        <a:xfrm>
          <a:off x="9247030" y="1291135"/>
          <a:ext cx="2567017" cy="10268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60433" y="1291135"/>
        <a:ext cx="1540211" cy="1026806"/>
      </dsp:txXfrm>
    </dsp:sp>
    <dsp:sp modelId="{1CEFEA81-6414-4C51-953E-398470C1C3E8}">
      <dsp:nvSpPr>
        <dsp:cNvPr id="0" name=""/>
        <dsp:cNvSpPr/>
      </dsp:nvSpPr>
      <dsp:spPr>
        <a:xfrm>
          <a:off x="4623900" y="1301875"/>
          <a:ext cx="2567017" cy="10268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поправок в УК РФ, УПК РФ и КоАП РФ</a:t>
          </a:r>
          <a:endParaRPr lang="ru-RU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37303" y="1301875"/>
        <a:ext cx="1540211" cy="1026806"/>
      </dsp:txXfrm>
    </dsp:sp>
    <dsp:sp modelId="{BDD0B0F7-A87C-4B5B-A4C3-4E4BE6EB0FE4}">
      <dsp:nvSpPr>
        <dsp:cNvPr id="0" name=""/>
        <dsp:cNvSpPr/>
      </dsp:nvSpPr>
      <dsp:spPr>
        <a:xfrm>
          <a:off x="6912473" y="1259910"/>
          <a:ext cx="2567017" cy="1026806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к ответственности по факту жестокого обращение с животными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25876" y="1259910"/>
        <a:ext cx="1540211" cy="10268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A589F-F74A-40C3-BE88-AB8730BCAB04}">
      <dsp:nvSpPr>
        <dsp:cNvPr id="0" name=""/>
        <dsp:cNvSpPr/>
      </dsp:nvSpPr>
      <dsp:spPr>
        <a:xfrm>
          <a:off x="133869" y="1881528"/>
          <a:ext cx="2561248" cy="116555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 по применению налогового законодательства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6645" y="1881528"/>
        <a:ext cx="1395696" cy="1165552"/>
      </dsp:txXfrm>
    </dsp:sp>
    <dsp:sp modelId="{268F2328-4548-422B-9C65-80797E16B241}">
      <dsp:nvSpPr>
        <dsp:cNvPr id="0" name=""/>
        <dsp:cNvSpPr/>
      </dsp:nvSpPr>
      <dsp:spPr>
        <a:xfrm>
          <a:off x="6811823" y="1835641"/>
          <a:ext cx="2561248" cy="1301770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количества брошенных животных</a:t>
          </a:r>
          <a:endParaRPr lang="ru-RU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62708" y="1835641"/>
        <a:ext cx="1259478" cy="1301770"/>
      </dsp:txXfrm>
    </dsp:sp>
    <dsp:sp modelId="{1CEFEA81-6414-4C51-953E-398470C1C3E8}">
      <dsp:nvSpPr>
        <dsp:cNvPr id="0" name=""/>
        <dsp:cNvSpPr/>
      </dsp:nvSpPr>
      <dsp:spPr>
        <a:xfrm>
          <a:off x="2345594" y="1908416"/>
          <a:ext cx="2561248" cy="117584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закона о внесении поправок в НК РФ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3518" y="1908416"/>
        <a:ext cx="1385400" cy="1175848"/>
      </dsp:txXfrm>
    </dsp:sp>
    <dsp:sp modelId="{BDD0B0F7-A87C-4B5B-A4C3-4E4BE6EB0FE4}">
      <dsp:nvSpPr>
        <dsp:cNvPr id="0" name=""/>
        <dsp:cNvSpPr/>
      </dsp:nvSpPr>
      <dsp:spPr>
        <a:xfrm>
          <a:off x="4642958" y="1889596"/>
          <a:ext cx="2561248" cy="122346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поправок в НК РФ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4692" y="1889596"/>
        <a:ext cx="1337781" cy="1223467"/>
      </dsp:txXfrm>
    </dsp:sp>
    <dsp:sp modelId="{A19A9077-1729-4728-AB8A-E4A8178034B3}">
      <dsp:nvSpPr>
        <dsp:cNvPr id="0" name=""/>
        <dsp:cNvSpPr/>
      </dsp:nvSpPr>
      <dsp:spPr>
        <a:xfrm>
          <a:off x="9018078" y="1880806"/>
          <a:ext cx="2585657" cy="115441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95286" y="1880806"/>
        <a:ext cx="1431241" cy="11544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A589F-F74A-40C3-BE88-AB8730BCAB04}">
      <dsp:nvSpPr>
        <dsp:cNvPr id="0" name=""/>
        <dsp:cNvSpPr/>
      </dsp:nvSpPr>
      <dsp:spPr>
        <a:xfrm>
          <a:off x="40446" y="1808102"/>
          <a:ext cx="2511688" cy="107466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Общественных организаций к открытию уголовных дел 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777" y="1808102"/>
        <a:ext cx="1437027" cy="1074661"/>
      </dsp:txXfrm>
    </dsp:sp>
    <dsp:sp modelId="{268F2328-4548-422B-9C65-80797E16B241}">
      <dsp:nvSpPr>
        <dsp:cNvPr id="0" name=""/>
        <dsp:cNvSpPr/>
      </dsp:nvSpPr>
      <dsp:spPr>
        <a:xfrm>
          <a:off x="6738889" y="1864173"/>
          <a:ext cx="2511688" cy="1004675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к ответственности по факту </a:t>
          </a: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жестокого обращения с животными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41227" y="1864173"/>
        <a:ext cx="1507013" cy="1004675"/>
      </dsp:txXfrm>
    </dsp:sp>
    <dsp:sp modelId="{1CEFEA81-6414-4C51-953E-398470C1C3E8}">
      <dsp:nvSpPr>
        <dsp:cNvPr id="0" name=""/>
        <dsp:cNvSpPr/>
      </dsp:nvSpPr>
      <dsp:spPr>
        <a:xfrm>
          <a:off x="2246482" y="1811568"/>
          <a:ext cx="2511688" cy="100467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фото/аудио/видео аппаратуры 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8820" y="1811568"/>
        <a:ext cx="1507013" cy="1004675"/>
      </dsp:txXfrm>
    </dsp:sp>
    <dsp:sp modelId="{BDD0B0F7-A87C-4B5B-A4C3-4E4BE6EB0FE4}">
      <dsp:nvSpPr>
        <dsp:cNvPr id="0" name=""/>
        <dsp:cNvSpPr/>
      </dsp:nvSpPr>
      <dsp:spPr>
        <a:xfrm>
          <a:off x="4389481" y="1825774"/>
          <a:ext cx="2511688" cy="100467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Возбуждение уголовных дел по факту жестокого обращения с животными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91819" y="1825774"/>
        <a:ext cx="1507013" cy="1004675"/>
      </dsp:txXfrm>
    </dsp:sp>
    <dsp:sp modelId="{A19A9077-1729-4728-AB8A-E4A8178034B3}">
      <dsp:nvSpPr>
        <dsp:cNvPr id="0" name=""/>
        <dsp:cNvSpPr/>
      </dsp:nvSpPr>
      <dsp:spPr>
        <a:xfrm>
          <a:off x="9049822" y="1846782"/>
          <a:ext cx="2535625" cy="100467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rtlCol="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Уменьшение случаев жестокого обращения с животными</a:t>
          </a:r>
          <a:endParaRPr lang="ru-RU" sz="1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52160" y="1846782"/>
        <a:ext cx="1530950" cy="1004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5BFF2-36B0-40CE-983F-64CA5BF905E6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74801A-CACC-46E2-B8AA-437C9E8A750C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«Рисунки» в заполнителе, чтобы вставить изображение.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74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778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484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305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880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541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221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704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2ABE8-77B4-4886-9811-0BC244C4C0E7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40D69-412E-4F37-98F9-332593800D2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26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80CA05-2CA9-48C2-A2A2-F70EC9B7976F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62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A58D3D-3011-410D-B5E8-9AA1758E7836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92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7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CF8B90-C5EE-4840-9D92-1C12066C774B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178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2ABE8-77B4-4886-9811-0BC244C4C0E7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40D69-412E-4F37-98F9-332593800D2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26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B65557-1451-43E1-9AE5-4BF1475D4D1F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03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E58E16-40AA-41E4-A4FF-9BEA6A78A973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6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5D3081-5B82-4D9C-864E-0FF48C8922DF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4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24F1F8F-3FA7-4DE2-BFC3-204A60A31AF6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401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rtl="0"/>
            <a:fld id="{5144496B-DA29-42D1-8823-4C2E233F6E2C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60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0575E8-20DE-4252-9577-F47C50C1B37A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92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29BD460F-BF29-45B1-9B3A-A20D54FADEC1}" type="datetime1">
              <a:rPr lang="ru-RU" smtClean="0"/>
              <a:t>31.05.2020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22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mal911.help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608" y="1873584"/>
            <a:ext cx="7068312" cy="2560320"/>
          </a:xfrm>
        </p:spPr>
        <p:txBody>
          <a:bodyPr rtlCol="0"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Федерального закона об ответственном обращении с животными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612648"/>
          </a:xfrm>
        </p:spPr>
        <p:txBody>
          <a:bodyPr rtlCol="0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498-ФЗ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27.12.2018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38" y="340900"/>
            <a:ext cx="5256278" cy="562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656" y="521208"/>
            <a:ext cx="10872216" cy="4956048"/>
          </a:xfrm>
        </p:spPr>
        <p:txBody>
          <a:bodyPr rtlCol="0">
            <a:normAutofit fontScale="90000"/>
          </a:bodyPr>
          <a:lstStyle/>
          <a:p>
            <a:pPr hangingPunct="0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поправок в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 РФ.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за правонарушения в области Федерального закона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27.12.2018 N 498-ФЗ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27.12.2019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«Об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ответственном обращении с животными и о внесении изменений в отдельные законодательные акты Российской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проекта закона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в части введения налога на продажу животных;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освобождение граждан, взявших животных с улицы или приюта от уплаты налога;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круглых столов в Общественной палате в целях регламентирования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налогового законодательства в части уплаты и исчисления налога на животных.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4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83829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основ доказательной базы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 descr="Простая схема с шевронами, показывающая 4 этапа, расположенные слева направо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631642"/>
              </p:ext>
            </p:extLst>
          </p:nvPr>
        </p:nvGraphicFramePr>
        <p:xfrm>
          <a:off x="109728" y="1289304"/>
          <a:ext cx="11585448" cy="478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203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0128" y="73152"/>
            <a:ext cx="79827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проекта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2104" y="857982"/>
            <a:ext cx="1018641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привлечение доказательной базы в целях увеличения раскрываемости преступлений, связанных с фактом жестокого обращения с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животными: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аудио/видео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аппаратуры – от  30.000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аренда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квадрокоптера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30.000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детективное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расследование по факту произошедшего преступления и/или правонарушению совершенного в отношении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животного/животных – от 150.000 рублей;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на лиц, причастных к жестокому обращению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животными – от 50.000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юристов и адвокатов в судебные процессы по факту жестокого обращения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животными – от 60.000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Истца в гражданском суде (1 инстанция, апелляция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–от 50.000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осударственная пошлина при подаче Иска в судебную инстанцию – от 15.000 рублей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уголовном судопроизводстве – от 65.000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доказательств на стадии расследования уголовного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 – от 50.000 рублей;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телефония и интернет (связь работников и сотрудников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от 5.000 рублей;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авиабилеты и ж/д билеты, командировочные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– от 15.000 рублей;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канцелярия; компьютерные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– от 15.000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расходы – от 5.000 рублей;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архивами (выявление случаев ДО, их практика и результаты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от 10.000 рублей;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статистическими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 – от 10.000 рублей;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связанные с проведением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расследования – 50.000 рублей.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Итого: 610.000 рублей – затраты для качественного расследования дела по факту жестокого обращения с животным/животными для прецедента уголовной и судебной практики.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/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Данный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цен не является окончательным, в связи с разновидностью случаев и положением рыночной экономики страны.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67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936" y="286603"/>
            <a:ext cx="9381744" cy="838109"/>
          </a:xfrm>
        </p:spPr>
        <p:txBody>
          <a:bodyPr rtlCol="0"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Спасибо за внимание!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1480" y="1845734"/>
            <a:ext cx="6839712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 "СЛУЖБА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СПАСЕНИЯ ЖИВОТНЫХ И ДИКОЙ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ИНН: 9701156637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КПП: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770101001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счёта: 40703810102990000054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Банк: АО "АЛЬФА-БАНК"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БИК: 044525593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Кор. счёт : 30101810200000000593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получателя: улица Чаплыгина, д. 10, кв./оф. III, г.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http://www.animal911.help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12" y="1711829"/>
            <a:ext cx="4076705" cy="4363214"/>
          </a:xfrm>
        </p:spPr>
      </p:pic>
    </p:spTree>
    <p:extLst>
      <p:ext uri="{BB962C8B-B14F-4D97-AF65-F5344CB8AC3E}">
        <p14:creationId xmlns:p14="http://schemas.microsoft.com/office/powerpoint/2010/main" val="306172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520" y="286603"/>
            <a:ext cx="9281160" cy="865541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проект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624" y="1845734"/>
            <a:ext cx="5815584" cy="4023360"/>
          </a:xfrm>
        </p:spPr>
        <p:txBody>
          <a:bodyPr rtlCol="0"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Отношение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природе и животным для многих философов и мыслителей было показателем нравственного и интеллектуального развития общества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об отношении к природе в целом и о гуманном отношении к животным в частности, сегодня крайне актуальны. Жестокое отношение к животным становится неприемлемым в развитых странах.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Современное регулирование применения законодательства в России не даёт снизить уровень преступлений в области жестокого и безнравственного отношения к животным.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6" y="2159672"/>
            <a:ext cx="5219323" cy="293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528" y="347194"/>
            <a:ext cx="8668512" cy="1130717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практики  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стран.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3232" y="1846052"/>
            <a:ext cx="4910328" cy="69497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Голландия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" y="2042838"/>
            <a:ext cx="5742432" cy="4056210"/>
          </a:xfrm>
        </p:spPr>
        <p:txBody>
          <a:bodyPr>
            <a:normAutofit fontScale="62500" lnSpcReduction="20000"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кто выбрасывает своего питомца на улицу (до 3х лет тюремного заключения или штраф в размере 15 тыс. евро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отлов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стерилизация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своего питомца в приюте с условием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пожизненного содержания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взимание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покупку животного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бездомные животные, попадая в семью с улицы, налогом не облагаются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3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создание подразделения полицейских, отвечающих за защиту и безопасность животных.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Турция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5797296" cy="3378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гуманное отношение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животным;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будки-автоматы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 на улицах города,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всегда есть  сухой корм и чистая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забота о бездомных животных;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домики для кошек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парках города;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функционирование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реабилитации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брошенных хозяевами домашних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Бурса муниципалитет района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Османгази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"виллы", где в зимние холода находят кров и пищу около 200 кошек.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9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0312" y="177951"/>
            <a:ext cx="747816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правого регулирования в РФ 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четких критериев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определений в ст. 245 УК РФ.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отдельной государственной структуры, узко направленной на выявление и пресечение жестокого обращения с животными, помощь и защиту бездомных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отработаны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реализации закона №498‑ФЗ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привлечения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применения прямых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доказательств вины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обвиняемого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неохотно занимается заявлениями от граждан о случаях жестокого обращения с животными: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Москве за 2019 г. было возбуждено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уголовных дел, из них раскрыто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76" y="1283553"/>
            <a:ext cx="3991481" cy="22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2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93207392"/>
              </p:ext>
            </p:extLst>
          </p:nvPr>
        </p:nvGraphicFramePr>
        <p:xfrm>
          <a:off x="873251" y="2490062"/>
          <a:ext cx="10186415" cy="3985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210312"/>
            <a:ext cx="9720072" cy="161848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Цель проекта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63040" y="1592503"/>
            <a:ext cx="9006839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правового регулирования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4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действий по уменьшению случаев жестокого обращения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животными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228601" y="1933639"/>
            <a:ext cx="6720840" cy="4026895"/>
          </a:xfrm>
        </p:spPr>
        <p:txBody>
          <a:bodyPr rtlCol="0"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жестокого обращения с животными на сельскохозяйственных животных,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механизма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498‑ФЗ;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Введение налога на продажу животных;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процедуры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лицензирования зоопарков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цирков;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Определение на законодательном уровне необходимость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чипирования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бездомных животных;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контроля исполнения №498‑ФЗ, в том числе со стороны общественных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гуманного и ответственного отношения к животным, включая социальную рекламу, программы образовательных учреждений, создание произведений искусства на эту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Законодательное закрепление ответственности владельцев за стерилизацию домашних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службы общественного контроля для выявления людей, имеющих отношения к фактам жестокого обращения с животными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Привлечение волонтёров-дружинников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патрулирования городских улиц с целью уменьшения или предотвращения негуманного, жестокого обращения людей к животным.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69" y="1851343"/>
            <a:ext cx="2389293" cy="179197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190" y="1851343"/>
            <a:ext cx="2368126" cy="1776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986" y="3757296"/>
            <a:ext cx="2878407" cy="161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7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83829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Законодательное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 descr="Простая схема с шевронами, показывающая 4 этапа, расположенные слева направо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959859"/>
              </p:ext>
            </p:extLst>
          </p:nvPr>
        </p:nvGraphicFramePr>
        <p:xfrm>
          <a:off x="274320" y="1837119"/>
          <a:ext cx="11814048" cy="369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21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656" y="521208"/>
            <a:ext cx="10872216" cy="4901184"/>
          </a:xfrm>
        </p:spPr>
        <p:txBody>
          <a:bodyPr rtlCol="0">
            <a:normAutofit fontScale="90000"/>
          </a:bodyPr>
          <a:lstStyle/>
          <a:p>
            <a:pPr hangingPunct="0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поправок в КоАП РФ и УК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Ужесточение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за правонарушения в области Федерального закона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27.12.2018 N 498-ФЗ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27.12.2019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«Об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ответственном обращении с животными и о внесении изменений в отдельные законодательные акты Российской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проекта закона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Уголовный кодекс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статью 151 Уголовно-процессуального кодекса Российской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круглых столов в Общественной палате в целях регламентирования ужесточения наказания за жестокое обращение с животными, пропаганду жестокого обращения с животными, нарушению требований к содержанию и использованию животных , умерщвление животного, показ и распространение пропагандирующее жестокое обращение с животными кино-, видео-, фотоматериалов, печатной продукции, аудиовизуальной продукции, размещение таких материалов в информационно-телекоммуникационных сетях (в том числе в сети «Интернет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закрепление в законодательстве обязательное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чипирование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бездомных животных.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7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3312" y="259171"/>
            <a:ext cx="10058400" cy="883829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поправок в НК РФ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 descr="Простая схема с шевронами, показывающая 4 этапа, расположенные слева направо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198065"/>
              </p:ext>
            </p:extLst>
          </p:nvPr>
        </p:nvGraphicFramePr>
        <p:xfrm>
          <a:off x="109728" y="1289304"/>
          <a:ext cx="11814048" cy="478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113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1707</TotalTime>
  <Words>665</Words>
  <Application>Microsoft Office PowerPoint</Application>
  <PresentationFormat>Широкоэкранный</PresentationFormat>
  <Paragraphs>114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Calibri</vt:lpstr>
      <vt:lpstr>Calibri Light</vt:lpstr>
      <vt:lpstr>Times New Roman</vt:lpstr>
      <vt:lpstr>Wingdings</vt:lpstr>
      <vt:lpstr>Ретро</vt:lpstr>
      <vt:lpstr>Правовое регулирование Федерального закона об ответственном обращении с животными</vt:lpstr>
      <vt:lpstr>    Введение в проект</vt:lpstr>
      <vt:lpstr>Примеры практики  других стран. </vt:lpstr>
      <vt:lpstr>Презентация PowerPoint</vt:lpstr>
      <vt:lpstr>                       Цель проекта  </vt:lpstr>
      <vt:lpstr>План действий по уменьшению случаев жестокого обращения с животными </vt:lpstr>
      <vt:lpstr>   Законодательное регулирование</vt:lpstr>
      <vt:lpstr>     Внесение поправок в КоАП РФ и УК РФ.  Ужесточение ответственности за правонарушения в области Федерального закона от 27.12.2018 N 498-ФЗ (ред. от 27.12.2019) «Об ответственном обращении с животными и о внесении изменений в отдельные законодательные акты Российской Федерации»  - разработка проекта закона О внесении изменений в Уголовный кодекс  Российской Федерации и статью 151 Уголовно-процессуального кодекса Российской Федерации;  - проведение круглых столов в Общественной палате в целях регламентирования ужесточения наказания за жестокое обращение с животными, пропаганду жестокого обращения с животными, нарушению требований к содержанию и использованию животных , умерщвление животного, показ и распространение пропагандирующее жестокое обращение с животными кино-, видео-, фотоматериалов, печатной продукции, аудиовизуальной продукции, размещение таких материалов в информационно-телекоммуникационных сетях (в том числе в сети «Интернет»);  - закрепление в законодательстве обязательное чипирование бездомных животных.      </vt:lpstr>
      <vt:lpstr>Внесение поправок в НК РФ</vt:lpstr>
      <vt:lpstr>     Внесение поправок в НК РФ.  Ужесточение ответственности за правонарушения в области Федерального закона от 27.12.2018 N 498-ФЗ (ред. от 27.12.2019) «Об ответственном обращении с животными и о внесении изменений в отдельные законодательные акты Российской Федерации»  - разработка проекта закона О внесении изменений в Налоговый кодекс Российской Федерации в части введения налога на продажу животных;  - освобождение граждан, взявших животных с улицы или приюта от уплаты налога;  - проведение круглых столов в Общественной палате в целях регламентирования применения налогового законодательства в части уплаты и исчисления налога на животных.      </vt:lpstr>
      <vt:lpstr>Расширение основ доказательной базы</vt:lpstr>
      <vt:lpstr>Презентация PowerPoint</vt:lpstr>
      <vt:lpstr>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 с рисунком</dc:title>
  <dc:creator>Екатерина Иванова</dc:creator>
  <cp:lastModifiedBy>Екатерина Иванова</cp:lastModifiedBy>
  <cp:revision>76</cp:revision>
  <dcterms:created xsi:type="dcterms:W3CDTF">2020-05-29T19:19:12Z</dcterms:created>
  <dcterms:modified xsi:type="dcterms:W3CDTF">2020-05-31T20:17:03Z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