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7" r:id="rId3"/>
    <p:sldId id="261" r:id="rId4"/>
    <p:sldId id="256" r:id="rId5"/>
    <p:sldId id="262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user\Downloads\&#1047;&#1074;&#1091;&#1082;&#1080;\&#1047;&#1074;&#1091;&#1082;%20&#1057;&#1074;&#1080;&#1089;&#1090;%20&#1087;&#1072;&#1076;&#1072;&#1102;&#1097;&#1077;&#1081;%20&#1073;&#1086;&#1084;&#1073;&#1099;%20&#1080;%20&#1074;&#1079;&#1088;&#1099;&#1074;,%20&#1089;&#1088;&#1072;&#1078;&#1077;&#1085;&#1080;&#1077;%20&#1072;&#1074;&#1080;&#1072;&#1094;&#1080;&#1080;.mp3" TargetMode="External"/><Relationship Id="rId1" Type="http://schemas.openxmlformats.org/officeDocument/2006/relationships/audio" Target="file:///C:\Users\user\Downloads\zvuki-istrebitelya-vtoroy-mirovoy-voynyi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Мероприятие «День бумажных самолётиков», посвященное героям-лётчикам ВОВ</a:t>
            </a:r>
            <a:endParaRPr lang="ru-RU" dirty="0"/>
          </a:p>
        </p:txBody>
      </p:sp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3786214" cy="3786214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04" y="2643182"/>
            <a:ext cx="4056113" cy="3651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Иванович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Покрышкин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mycdn.me/i?r=AzEPZsRbOZEKgBhR0XGMT1Rkmoz93Xt1-bseDo30EVdrNqaKTM5SRkZCeTgDn6uOyic,https://i.mycdn.me/i?r=AzEPZsRbOZEKgBhR0XGMT1Rkbbt364vJT3wcNUJeLx5CpKaKTM5SRkZCeTgDn6uOy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00174"/>
            <a:ext cx="4572032" cy="4572032"/>
          </a:xfrm>
          <a:prstGeom prst="rect">
            <a:avLst/>
          </a:prstGeom>
          <a:noFill/>
        </p:spPr>
      </p:pic>
      <p:pic>
        <p:nvPicPr>
          <p:cNvPr id="5" name="Picture 2" descr="https://i.pinimg.com/originals/fd/d3/cd/fdd3cdc8f6ca047f9223304c1517e8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400052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Иванович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Покрышкин</a:t>
            </a:r>
            <a:endParaRPr lang="ru-RU" dirty="0"/>
          </a:p>
        </p:txBody>
      </p:sp>
      <p:pic>
        <p:nvPicPr>
          <p:cNvPr id="6" name="Picture 4" descr="http://www.wio.ru/pokr/blnt_uhod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14842" cy="4511219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эт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429156" cy="4537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Кубанская этажерка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этаж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295128" cy="5023280"/>
          </a:xfrm>
          <a:prstGeom prst="rect">
            <a:avLst/>
          </a:prstGeom>
          <a:noFill/>
        </p:spPr>
      </p:pic>
      <p:pic>
        <p:nvPicPr>
          <p:cNvPr id="5" name="Picture 1" descr="C:\Users\Администратор\Desktop\покрышки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2772916" cy="401871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звезда гер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1248139" cy="936104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звезда гер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736"/>
            <a:ext cx="1248139" cy="936104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звезда гер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5861" y="1428736"/>
            <a:ext cx="1248139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Маресьев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bs-kartaly.chel.muzkult.ru/media/2019/03/13/1259726245/skanirovanie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714644" cy="3500462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zen_doc/1586459/pub_5d8cf629d5bbc300ae3b9d31_5d8cf757a06eaf00b105722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2487554" cy="1928826"/>
          </a:xfrm>
          <a:prstGeom prst="rect">
            <a:avLst/>
          </a:prstGeom>
          <a:noFill/>
        </p:spPr>
      </p:pic>
      <p:pic>
        <p:nvPicPr>
          <p:cNvPr id="6" name="Picture 2" descr="http://top.scalemodels.ru/images/2014/03/1395499877_61b290ac9b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29000"/>
            <a:ext cx="5286412" cy="308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Маресьев</a:t>
            </a:r>
            <a:endParaRPr lang="ru-RU" dirty="0"/>
          </a:p>
        </p:txBody>
      </p:sp>
      <p:pic>
        <p:nvPicPr>
          <p:cNvPr id="4" name="Picture 1" descr="C:\Users\Администратор\Desktop\маресьев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733800" cy="4406900"/>
          </a:xfrm>
          <a:prstGeom prst="rect">
            <a:avLst/>
          </a:prstGeom>
          <a:noFill/>
        </p:spPr>
      </p:pic>
      <p:pic>
        <p:nvPicPr>
          <p:cNvPr id="5" name="Picture 2" descr="https://contragents.ru/xn--80aahc6airewm.xn--p1ai/muzfo-imaginator/images/original/5439053/5439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04653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Маресьев</a:t>
            </a:r>
            <a:endParaRPr lang="ru-RU" dirty="0"/>
          </a:p>
        </p:txBody>
      </p:sp>
      <p:pic>
        <p:nvPicPr>
          <p:cNvPr id="4" name="Picture 2" descr="https://cdn.aviaforum.ru/data/attachment-files/2018/10/1349288_57767ce33b5dbf703baf82bba1fd61c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0174"/>
            <a:ext cx="3214678" cy="45720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м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3000396" cy="3000396"/>
          </a:xfrm>
          <a:prstGeom prst="rect">
            <a:avLst/>
          </a:prstGeom>
          <a:noFill/>
        </p:spPr>
      </p:pic>
      <p:pic>
        <p:nvPicPr>
          <p:cNvPr id="6" name="Picture 1" descr="C:\Users\Администратор\Desktop\маресь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2286016" cy="4029399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звезда геро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786322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Кожедуб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55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1" y="1571612"/>
            <a:ext cx="4286279" cy="4572000"/>
          </a:xfrm>
        </p:spPr>
      </p:pic>
      <p:pic>
        <p:nvPicPr>
          <p:cNvPr id="5" name="Рисунок 4" descr="6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435771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Дмитриевич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Гулаев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4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571612"/>
            <a:ext cx="4929221" cy="4572000"/>
          </a:xfrm>
        </p:spPr>
      </p:pic>
      <p:pic>
        <p:nvPicPr>
          <p:cNvPr id="5" name="Рисунок 4" descr="252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3461887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7732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836 лётчиков 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истребителей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 Героями Советского Союза в годы Великой Отечественной войны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Администратор\Desktop\летчи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83612"/>
            <a:ext cx="8504238" cy="445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Бумажные самолётики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000500" cy="4000500"/>
          </a:xfrm>
        </p:spPr>
      </p:pic>
      <p:pic>
        <p:nvPicPr>
          <p:cNvPr id="5" name="Рисунок 4" descr="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450059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Самолёт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47082777393504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715304" cy="4766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Летательные аппараты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643306" cy="2670023"/>
          </a:xfrm>
        </p:spPr>
      </p:pic>
      <p:pic>
        <p:nvPicPr>
          <p:cNvPr id="5" name="Рисунок 4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76" y="1571612"/>
            <a:ext cx="5142523" cy="2500330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143380"/>
            <a:ext cx="3429004" cy="2303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нам нужны самолёты?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594672" cy="2857520"/>
          </a:xfrm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4572000" cy="2857520"/>
          </a:xfrm>
          <a:prstGeom prst="rect">
            <a:avLst/>
          </a:prstGeom>
        </p:spPr>
      </p:pic>
      <p:pic>
        <p:nvPicPr>
          <p:cNvPr id="6" name="Рисунок 5" descr="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79"/>
            <a:ext cx="2714612" cy="2714621"/>
          </a:xfrm>
          <a:prstGeom prst="rect">
            <a:avLst/>
          </a:prstGeom>
        </p:spPr>
      </p:pic>
      <p:pic>
        <p:nvPicPr>
          <p:cNvPr id="7" name="Рисунок 6" descr="9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143380"/>
            <a:ext cx="3357586" cy="2714620"/>
          </a:xfrm>
          <a:prstGeom prst="rect">
            <a:avLst/>
          </a:prstGeom>
        </p:spPr>
      </p:pic>
      <p:pic>
        <p:nvPicPr>
          <p:cNvPr id="8" name="Рисунок 7" descr="6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9" y="4143380"/>
            <a:ext cx="3143241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«Самолёт»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1297" y="1527175"/>
            <a:ext cx="6884894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80-летие Великой Победы!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89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3967" y="1500174"/>
            <a:ext cx="6908127" cy="478634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июня 1941 г.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molensk-i.ru/wp-content/uploads/2015/11/vz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500174"/>
            <a:ext cx="4286280" cy="2857520"/>
          </a:xfrm>
          <a:prstGeom prst="rect">
            <a:avLst/>
          </a:prstGeom>
          <a:noFill/>
        </p:spPr>
      </p:pic>
      <p:pic>
        <p:nvPicPr>
          <p:cNvPr id="5" name="Picture 2" descr="https://img-fotki.yandex.ru/get/9496/41501079.98/0_b02d2_99948fed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230891" cy="3095774"/>
          </a:xfrm>
          <a:prstGeom prst="rect">
            <a:avLst/>
          </a:prstGeom>
          <a:noFill/>
        </p:spPr>
      </p:pic>
      <p:pic>
        <p:nvPicPr>
          <p:cNvPr id="6" name="zvuki-istrebitelya-vtoroy-mirovoy-voyny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6248" y="5929330"/>
            <a:ext cx="304800" cy="304800"/>
          </a:xfrm>
          <a:prstGeom prst="rect">
            <a:avLst/>
          </a:prstGeom>
        </p:spPr>
      </p:pic>
      <p:pic>
        <p:nvPicPr>
          <p:cNvPr id="7" name="Звук Свист падающей бомбы и взрыв, сражение авиаци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72000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Воздушный таран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29485/pub_5a6749ba3dceb7d461dfe97d_5a674a10e86a9e5b25b5082f/scale_12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560062" cy="3500462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zen_doc/1361478/pub_5dfdf07d9515ee00ac585e91_5dfdfcf1ec575b00b17ac8c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5123762" cy="489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Иванович Иванов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zen_doc/1362552/pub_5adc1e0a2f578c346a9d2097_5adc2e808c8be3ca3a0d8350/scale_120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8049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i.pinimg.com/originals/df/f0/f2/dff0f222dd654bc8c80f737b633591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1547799"/>
            <a:ext cx="2756668" cy="1952640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звезда гер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2286016" cy="1714512"/>
          </a:xfrm>
          <a:prstGeom prst="rect">
            <a:avLst/>
          </a:prstGeom>
          <a:noFill/>
        </p:spPr>
      </p:pic>
      <p:pic>
        <p:nvPicPr>
          <p:cNvPr id="8" name="Picture 1" descr="C:\Users\Администратор\Desktop\таран.jpg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71876"/>
            <a:ext cx="5072098" cy="2953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176</TotalTime>
  <Words>60</Words>
  <PresentationFormat>Экран (4:3)</PresentationFormat>
  <Paragraphs>19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Мероприятие «День бумажных самолётиков», посвященное героям-лётчикам ВОВ</vt:lpstr>
      <vt:lpstr>Самолёт</vt:lpstr>
      <vt:lpstr>Летательные аппараты</vt:lpstr>
      <vt:lpstr>Зачем нам нужны самолёты?</vt:lpstr>
      <vt:lpstr>Игра «Самолёт»</vt:lpstr>
      <vt:lpstr>80-летие Великой Победы!</vt:lpstr>
      <vt:lpstr>22 июня 1941 г.</vt:lpstr>
      <vt:lpstr>Воздушный таран</vt:lpstr>
      <vt:lpstr>Иван Иванович Иванов</vt:lpstr>
      <vt:lpstr>Александр Иванович Покрышкин</vt:lpstr>
      <vt:lpstr>Александр Иванович Покрышкин</vt:lpstr>
      <vt:lpstr>Кубанская этажерка</vt:lpstr>
      <vt:lpstr>Алексей Петрович Маресьев</vt:lpstr>
      <vt:lpstr>Алексей Петрович Маресьев</vt:lpstr>
      <vt:lpstr>Алексей Петрович Маресьев</vt:lpstr>
      <vt:lpstr>Иван Никитович Кожедуб</vt:lpstr>
      <vt:lpstr>Николай Дмитриевич Гулаев</vt:lpstr>
      <vt:lpstr>     836 лётчиков -истребителей стали Героями Советского Союза в годы Великой Отечественной войны</vt:lpstr>
      <vt:lpstr>Бумажные самолётики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бумажных самолётиков</dc:title>
  <dc:creator>user</dc:creator>
  <cp:lastModifiedBy>user</cp:lastModifiedBy>
  <cp:revision>20</cp:revision>
  <dcterms:created xsi:type="dcterms:W3CDTF">2025-01-18T19:59:17Z</dcterms:created>
  <dcterms:modified xsi:type="dcterms:W3CDTF">2025-01-19T15:12:53Z</dcterms:modified>
</cp:coreProperties>
</file>