
<file path=[Content_Types].xml><?xml version="1.0" encoding="utf-8"?>
<Types xmlns="http://schemas.openxmlformats.org/package/2006/content-types">
  <Default Extension="crdownload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6" r:id="rId9"/>
    <p:sldId id="258" r:id="rId10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38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9477" y="1971439"/>
            <a:ext cx="7332407" cy="2312906"/>
          </a:xfrm>
        </p:spPr>
        <p:txBody>
          <a:bodyPr anchor="b">
            <a:noAutofit/>
          </a:bodyPr>
          <a:lstStyle>
            <a:lvl1pPr algn="ctr">
              <a:defRPr sz="6614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0153" y="4361067"/>
            <a:ext cx="5991058" cy="1197375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984"/>
            </a:lvl1pPr>
            <a:lvl2pPr marL="377979" indent="0" algn="ctr">
              <a:buNone/>
              <a:defRPr sz="1653"/>
            </a:lvl2pPr>
            <a:lvl3pPr marL="755957" indent="0" algn="ctr">
              <a:buNone/>
              <a:defRPr sz="1488"/>
            </a:lvl3pPr>
            <a:lvl4pPr marL="1133936" indent="0" algn="ctr">
              <a:buNone/>
              <a:defRPr sz="1323"/>
            </a:lvl4pPr>
            <a:lvl5pPr marL="1511915" indent="0" algn="ctr">
              <a:buNone/>
              <a:defRPr sz="1323"/>
            </a:lvl5pPr>
            <a:lvl6pPr marL="1889893" indent="0" algn="ctr">
              <a:buNone/>
              <a:defRPr sz="1323"/>
            </a:lvl6pPr>
            <a:lvl7pPr marL="2267872" indent="0" algn="ctr">
              <a:buNone/>
              <a:defRPr sz="1323"/>
            </a:lvl7pPr>
            <a:lvl8pPr marL="2645851" indent="0" algn="ctr">
              <a:buNone/>
              <a:defRPr sz="1323"/>
            </a:lvl8pPr>
            <a:lvl9pPr marL="3023829" indent="0" algn="ctr">
              <a:buNone/>
              <a:defRPr sz="1323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0222" y="7113663"/>
            <a:ext cx="1410092" cy="44601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DA660F2-BC10-4D03-89C0-9C6EAF8266A0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66095" y="7113663"/>
            <a:ext cx="6159173" cy="446012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21049" y="7113663"/>
            <a:ext cx="1399873" cy="44601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10BBF14-5A8B-4AAA-A34B-1F838766F44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660221" y="820640"/>
            <a:ext cx="9360702" cy="5897022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2542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02829" y="2530393"/>
            <a:ext cx="8419803" cy="393733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60F2-BC10-4D03-89C0-9C6EAF8266A0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BF14-5A8B-4AAA-A34B-1F838766F4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308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45516" y="688016"/>
            <a:ext cx="1743324" cy="577970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02830" y="688016"/>
            <a:ext cx="6693520" cy="577970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60F2-BC10-4D03-89C0-9C6EAF8266A0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BF14-5A8B-4AAA-A34B-1F838766F4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615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60F2-BC10-4D03-89C0-9C6EAF8266A0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BF14-5A8B-4AAA-A34B-1F838766F4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029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891" y="1434510"/>
            <a:ext cx="8430125" cy="3144614"/>
          </a:xfrm>
        </p:spPr>
        <p:txBody>
          <a:bodyPr anchor="b">
            <a:normAutofit/>
          </a:bodyPr>
          <a:lstStyle>
            <a:lvl1pPr algn="r">
              <a:defRPr sz="6614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0891" y="4647721"/>
            <a:ext cx="8430125" cy="1260303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984">
                <a:solidFill>
                  <a:schemeClr val="tx2"/>
                </a:solidFill>
              </a:defRPr>
            </a:lvl1pPr>
            <a:lvl2pPr marL="377979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57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915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9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7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8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82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988" y="7113663"/>
            <a:ext cx="1422777" cy="4460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DA660F2-BC10-4D03-89C0-9C6EAF8266A0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66321" y="7113663"/>
            <a:ext cx="6159173" cy="446012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21049" y="7113663"/>
            <a:ext cx="1399873" cy="4460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10BBF14-5A8B-4AAA-A34B-1F838766F44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7148890" y="1858119"/>
            <a:ext cx="2872033" cy="4859542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7148890" y="1858119"/>
            <a:ext cx="2872033" cy="4859542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380316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2829" y="2519892"/>
            <a:ext cx="3900501" cy="394783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22472" y="2519892"/>
            <a:ext cx="3900501" cy="394783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60F2-BC10-4D03-89C0-9C6EAF8266A0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BF14-5A8B-4AAA-A34B-1F838766F4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489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829" y="755967"/>
            <a:ext cx="8419803" cy="163793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829" y="2579670"/>
            <a:ext cx="3900501" cy="908210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646" b="0" baseline="0">
                <a:solidFill>
                  <a:schemeClr val="tx2"/>
                </a:solidFill>
              </a:defRPr>
            </a:lvl1pPr>
            <a:lvl2pPr marL="377979" indent="0">
              <a:buNone/>
              <a:defRPr sz="1653" b="1"/>
            </a:lvl2pPr>
            <a:lvl3pPr marL="755957" indent="0">
              <a:buNone/>
              <a:defRPr sz="1488" b="1"/>
            </a:lvl3pPr>
            <a:lvl4pPr marL="1133936" indent="0">
              <a:buNone/>
              <a:defRPr sz="1323" b="1"/>
            </a:lvl4pPr>
            <a:lvl5pPr marL="1511915" indent="0">
              <a:buNone/>
              <a:defRPr sz="1323" b="1"/>
            </a:lvl5pPr>
            <a:lvl6pPr marL="1889893" indent="0">
              <a:buNone/>
              <a:defRPr sz="1323" b="1"/>
            </a:lvl6pPr>
            <a:lvl7pPr marL="2267872" indent="0">
              <a:buNone/>
              <a:defRPr sz="1323" b="1"/>
            </a:lvl7pPr>
            <a:lvl8pPr marL="2645851" indent="0">
              <a:buNone/>
              <a:defRPr sz="1323" b="1"/>
            </a:lvl8pPr>
            <a:lvl9pPr marL="3023829" indent="0">
              <a:buNone/>
              <a:defRPr sz="132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2830" y="3643380"/>
            <a:ext cx="3900499" cy="282434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22131" y="2590169"/>
            <a:ext cx="3900501" cy="908210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646" b="0" baseline="0">
                <a:solidFill>
                  <a:schemeClr val="tx2"/>
                </a:solidFill>
              </a:defRPr>
            </a:lvl1pPr>
            <a:lvl2pPr marL="377979" indent="0">
              <a:buNone/>
              <a:defRPr sz="1653" b="1"/>
            </a:lvl2pPr>
            <a:lvl3pPr marL="755957" indent="0">
              <a:buNone/>
              <a:defRPr sz="1488" b="1"/>
            </a:lvl3pPr>
            <a:lvl4pPr marL="1133936" indent="0">
              <a:buNone/>
              <a:defRPr sz="1323" b="1"/>
            </a:lvl4pPr>
            <a:lvl5pPr marL="1511915" indent="0">
              <a:buNone/>
              <a:defRPr sz="1323" b="1"/>
            </a:lvl5pPr>
            <a:lvl6pPr marL="1889893" indent="0">
              <a:buNone/>
              <a:defRPr sz="1323" b="1"/>
            </a:lvl6pPr>
            <a:lvl7pPr marL="2267872" indent="0">
              <a:buNone/>
              <a:defRPr sz="1323" b="1"/>
            </a:lvl7pPr>
            <a:lvl8pPr marL="2645851" indent="0">
              <a:buNone/>
              <a:defRPr sz="1323" b="1"/>
            </a:lvl8pPr>
            <a:lvl9pPr marL="3023829" indent="0">
              <a:buNone/>
              <a:defRPr sz="132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22131" y="3643380"/>
            <a:ext cx="3900501" cy="282434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60F2-BC10-4D03-89C0-9C6EAF8266A0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BF14-5A8B-4AAA-A34B-1F838766F4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278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60F2-BC10-4D03-89C0-9C6EAF8266A0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BF14-5A8B-4AAA-A34B-1F838766F4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601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60F2-BC10-4D03-89C0-9C6EAF8266A0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BF14-5A8B-4AAA-A34B-1F838766F4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180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414"/>
            <a:ext cx="4650939" cy="75592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826" y="755967"/>
            <a:ext cx="3381286" cy="2378668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5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237" y="755968"/>
            <a:ext cx="4570750" cy="5704755"/>
          </a:xfrm>
        </p:spPr>
        <p:txBody>
          <a:bodyPr/>
          <a:lstStyle>
            <a:lvl1pPr>
              <a:defRPr sz="1653"/>
            </a:lvl1pPr>
            <a:lvl2pPr>
              <a:defRPr sz="1653"/>
            </a:lvl2pPr>
            <a:lvl3pPr>
              <a:defRPr sz="1488"/>
            </a:lvl3pPr>
            <a:lvl4pPr>
              <a:defRPr sz="1488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4826" y="3148590"/>
            <a:ext cx="3381286" cy="33191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653"/>
              </a:spcAft>
              <a:buNone/>
              <a:defRPr sz="1764"/>
            </a:lvl1pPr>
            <a:lvl2pPr marL="377979" indent="0">
              <a:buNone/>
              <a:defRPr sz="1157"/>
            </a:lvl2pPr>
            <a:lvl3pPr marL="755957" indent="0">
              <a:buNone/>
              <a:defRPr sz="992"/>
            </a:lvl3pPr>
            <a:lvl4pPr marL="1133936" indent="0">
              <a:buNone/>
              <a:defRPr sz="827"/>
            </a:lvl4pPr>
            <a:lvl5pPr marL="1511915" indent="0">
              <a:buNone/>
              <a:defRPr sz="827"/>
            </a:lvl5pPr>
            <a:lvl6pPr marL="1889893" indent="0">
              <a:buNone/>
              <a:defRPr sz="827"/>
            </a:lvl6pPr>
            <a:lvl7pPr marL="2267872" indent="0">
              <a:buNone/>
              <a:defRPr sz="827"/>
            </a:lvl7pPr>
            <a:lvl8pPr marL="2645851" indent="0">
              <a:buNone/>
              <a:defRPr sz="827"/>
            </a:lvl8pPr>
            <a:lvl9pPr marL="3023829" indent="0">
              <a:buNone/>
              <a:defRPr sz="82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4827" y="7113663"/>
            <a:ext cx="1056353" cy="4460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DA660F2-BC10-4D03-89C0-9C6EAF8266A0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34511" y="7113663"/>
            <a:ext cx="2081602" cy="4460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67052" y="7113663"/>
            <a:ext cx="1399873" cy="4460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10BBF14-5A8B-4AAA-A34B-1F838766F44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650939" y="414"/>
            <a:ext cx="200471" cy="75596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4650939" y="414"/>
            <a:ext cx="200471" cy="75596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33136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414"/>
            <a:ext cx="4650939" cy="75592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826" y="755967"/>
            <a:ext cx="3381286" cy="2378668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5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1410" y="2"/>
            <a:ext cx="5840403" cy="7559674"/>
          </a:xfrm>
        </p:spPr>
        <p:txBody>
          <a:bodyPr anchor="t">
            <a:normAutofit/>
          </a:bodyPr>
          <a:lstStyle>
            <a:lvl1pPr marL="0" indent="0">
              <a:buNone/>
              <a:defRPr sz="1653"/>
            </a:lvl1pPr>
            <a:lvl2pPr marL="377979" indent="0">
              <a:buNone/>
              <a:defRPr sz="1653"/>
            </a:lvl2pPr>
            <a:lvl3pPr marL="755957" indent="0">
              <a:buNone/>
              <a:defRPr sz="1653"/>
            </a:lvl3pPr>
            <a:lvl4pPr marL="1133936" indent="0">
              <a:buNone/>
              <a:defRPr sz="1653"/>
            </a:lvl4pPr>
            <a:lvl5pPr marL="1511915" indent="0">
              <a:buNone/>
              <a:defRPr sz="1653"/>
            </a:lvl5pPr>
            <a:lvl6pPr marL="1889893" indent="0">
              <a:buNone/>
              <a:defRPr sz="1653"/>
            </a:lvl6pPr>
            <a:lvl7pPr marL="2267872" indent="0">
              <a:buNone/>
              <a:defRPr sz="1653"/>
            </a:lvl7pPr>
            <a:lvl8pPr marL="2645851" indent="0">
              <a:buNone/>
              <a:defRPr sz="1653"/>
            </a:lvl8pPr>
            <a:lvl9pPr marL="3023829" indent="0">
              <a:buNone/>
              <a:defRPr sz="1653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4826" y="3148176"/>
            <a:ext cx="3381286" cy="331954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653"/>
              </a:spcAft>
              <a:buNone/>
              <a:defRPr sz="1764"/>
            </a:lvl1pPr>
            <a:lvl2pPr marL="377979" indent="0">
              <a:buNone/>
              <a:defRPr sz="1157"/>
            </a:lvl2pPr>
            <a:lvl3pPr marL="755957" indent="0">
              <a:buNone/>
              <a:defRPr sz="992"/>
            </a:lvl3pPr>
            <a:lvl4pPr marL="1133936" indent="0">
              <a:buNone/>
              <a:defRPr sz="827"/>
            </a:lvl4pPr>
            <a:lvl5pPr marL="1511915" indent="0">
              <a:buNone/>
              <a:defRPr sz="827"/>
            </a:lvl5pPr>
            <a:lvl6pPr marL="1889893" indent="0">
              <a:buNone/>
              <a:defRPr sz="827"/>
            </a:lvl6pPr>
            <a:lvl7pPr marL="2267872" indent="0">
              <a:buNone/>
              <a:defRPr sz="827"/>
            </a:lvl7pPr>
            <a:lvl8pPr marL="2645851" indent="0">
              <a:buNone/>
              <a:defRPr sz="827"/>
            </a:lvl8pPr>
            <a:lvl9pPr marL="3023829" indent="0">
              <a:buNone/>
              <a:defRPr sz="82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4827" y="7113663"/>
            <a:ext cx="1056353" cy="4460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DA660F2-BC10-4D03-89C0-9C6EAF8266A0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34511" y="7113663"/>
            <a:ext cx="2081602" cy="4460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67052" y="7113663"/>
            <a:ext cx="1399873" cy="4460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10BBF14-5A8B-4AAA-A34B-1F838766F44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650939" y="414"/>
            <a:ext cx="200471" cy="75596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4650939" y="414"/>
            <a:ext cx="200471" cy="75596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36530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829" y="755967"/>
            <a:ext cx="8419803" cy="16379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829" y="2519892"/>
            <a:ext cx="8419803" cy="3947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535" y="7113663"/>
            <a:ext cx="1056353" cy="4460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2" baseline="0">
                <a:solidFill>
                  <a:schemeClr val="tx2"/>
                </a:solidFill>
              </a:defRPr>
            </a:lvl1pPr>
          </a:lstStyle>
          <a:p>
            <a:fld id="{FDA660F2-BC10-4D03-89C0-9C6EAF8266A0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37521" y="7113663"/>
            <a:ext cx="5507994" cy="4460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2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7147" y="7113663"/>
            <a:ext cx="1399873" cy="4460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2" baseline="0">
                <a:solidFill>
                  <a:schemeClr val="tx2"/>
                </a:solidFill>
              </a:defRPr>
            </a:lvl1pPr>
          </a:lstStyle>
          <a:p>
            <a:fld id="{410BBF14-5A8B-4AAA-A34B-1F838766F44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19267" y="414"/>
            <a:ext cx="200471" cy="75596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419267" y="414"/>
            <a:ext cx="200471" cy="75596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04072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57" rtl="0" eaLnBrk="1" latinLnBrk="0" hangingPunct="1">
        <a:lnSpc>
          <a:spcPct val="89000"/>
        </a:lnSpc>
        <a:spcBef>
          <a:spcPct val="0"/>
        </a:spcBef>
        <a:buNone/>
        <a:defRPr sz="485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23336" indent="-423336" algn="l" defTabSz="755957" rtl="0" eaLnBrk="1" latinLnBrk="0" hangingPunct="1">
        <a:lnSpc>
          <a:spcPct val="94000"/>
        </a:lnSpc>
        <a:spcBef>
          <a:spcPts val="1102"/>
        </a:spcBef>
        <a:spcAft>
          <a:spcPts val="220"/>
        </a:spcAft>
        <a:buFont typeface="Franklin Gothic Book" panose="020B0503020102020204" pitchFamily="34" charset="0"/>
        <a:buChar char="■"/>
        <a:defRPr sz="2205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1007943" indent="-423336" algn="l" defTabSz="755957" rtl="0" eaLnBrk="1" latinLnBrk="0" hangingPunct="1">
        <a:lnSpc>
          <a:spcPct val="94000"/>
        </a:lnSpc>
        <a:spcBef>
          <a:spcPts val="551"/>
        </a:spcBef>
        <a:spcAft>
          <a:spcPts val="220"/>
        </a:spcAft>
        <a:buFont typeface="Franklin Gothic Book" panose="020B0503020102020204" pitchFamily="34" charset="0"/>
        <a:buChar char="–"/>
        <a:defRPr sz="2205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511915" indent="-423336" algn="l" defTabSz="755957" rtl="0" eaLnBrk="1" latinLnBrk="0" hangingPunct="1">
        <a:lnSpc>
          <a:spcPct val="94000"/>
        </a:lnSpc>
        <a:spcBef>
          <a:spcPts val="551"/>
        </a:spcBef>
        <a:spcAft>
          <a:spcPts val="220"/>
        </a:spcAft>
        <a:buFont typeface="Franklin Gothic Book" panose="020B0503020102020204" pitchFamily="34" charset="0"/>
        <a:buChar char="■"/>
        <a:defRPr sz="1984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2015886" indent="-423336" algn="l" defTabSz="755957" rtl="0" eaLnBrk="1" latinLnBrk="0" hangingPunct="1">
        <a:lnSpc>
          <a:spcPct val="94000"/>
        </a:lnSpc>
        <a:spcBef>
          <a:spcPts val="551"/>
        </a:spcBef>
        <a:spcAft>
          <a:spcPts val="220"/>
        </a:spcAft>
        <a:buFont typeface="Franklin Gothic Book" panose="020B0503020102020204" pitchFamily="34" charset="0"/>
        <a:buChar char="–"/>
        <a:defRPr sz="1984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519858" indent="-423336" algn="l" defTabSz="755957" rtl="0" eaLnBrk="1" latinLnBrk="0" hangingPunct="1">
        <a:lnSpc>
          <a:spcPct val="94000"/>
        </a:lnSpc>
        <a:spcBef>
          <a:spcPts val="551"/>
        </a:spcBef>
        <a:spcAft>
          <a:spcPts val="220"/>
        </a:spcAft>
        <a:buFont typeface="Franklin Gothic Book" panose="020B0503020102020204" pitchFamily="34" charset="0"/>
        <a:buChar char="■"/>
        <a:defRPr sz="1764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3023829" indent="-423336" algn="l" defTabSz="755957" rtl="0" eaLnBrk="1" latinLnBrk="0" hangingPunct="1">
        <a:lnSpc>
          <a:spcPct val="94000"/>
        </a:lnSpc>
        <a:spcBef>
          <a:spcPts val="551"/>
        </a:spcBef>
        <a:spcAft>
          <a:spcPts val="220"/>
        </a:spcAft>
        <a:buFont typeface="Franklin Gothic Book" panose="020B0503020102020204" pitchFamily="34" charset="0"/>
        <a:buChar char="–"/>
        <a:defRPr sz="1764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527801" indent="-423336" algn="l" defTabSz="755957" rtl="0" eaLnBrk="1" latinLnBrk="0" hangingPunct="1">
        <a:lnSpc>
          <a:spcPct val="94000"/>
        </a:lnSpc>
        <a:spcBef>
          <a:spcPts val="551"/>
        </a:spcBef>
        <a:spcAft>
          <a:spcPts val="220"/>
        </a:spcAft>
        <a:buFont typeface="Franklin Gothic Book" panose="020B0503020102020204" pitchFamily="34" charset="0"/>
        <a:buChar char="■"/>
        <a:defRPr sz="1543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4031772" indent="-423336" algn="l" defTabSz="755957" rtl="0" eaLnBrk="1" latinLnBrk="0" hangingPunct="1">
        <a:lnSpc>
          <a:spcPct val="94000"/>
        </a:lnSpc>
        <a:spcBef>
          <a:spcPts val="551"/>
        </a:spcBef>
        <a:spcAft>
          <a:spcPts val="220"/>
        </a:spcAft>
        <a:buFont typeface="Franklin Gothic Book" panose="020B0503020102020204" pitchFamily="34" charset="0"/>
        <a:buChar char="–"/>
        <a:defRPr sz="1543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535744" indent="-423336" algn="l" defTabSz="755957" rtl="0" eaLnBrk="1" latinLnBrk="0" hangingPunct="1">
        <a:lnSpc>
          <a:spcPct val="94000"/>
        </a:lnSpc>
        <a:spcBef>
          <a:spcPts val="551"/>
        </a:spcBef>
        <a:spcAft>
          <a:spcPts val="220"/>
        </a:spcAft>
        <a:buFont typeface="Franklin Gothic Book" panose="020B0503020102020204" pitchFamily="34" charset="0"/>
        <a:buChar char="■"/>
        <a:defRPr sz="1543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79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57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36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915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93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72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851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829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1368">
          <p15:clr>
            <a:srgbClr val="F26B43"/>
          </p15:clr>
        </p15:guide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crdownload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crdownload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4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12" Type="http://schemas.openxmlformats.org/officeDocument/2006/relationships/image" Target="../media/image13.jpg"/><Relationship Id="rId2" Type="http://schemas.openxmlformats.org/officeDocument/2006/relationships/image" Target="../media/image12.jpg"/><Relationship Id="rId16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5" Type="http://schemas.openxmlformats.org/officeDocument/2006/relationships/image" Target="../media/image16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g"/><Relationship Id="rId1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12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image" Target="../media/image22.jpg"/><Relationship Id="rId5" Type="http://schemas.openxmlformats.org/officeDocument/2006/relationships/image" Target="../media/image5.jpg"/><Relationship Id="rId10" Type="http://schemas.openxmlformats.org/officeDocument/2006/relationships/image" Target="../media/image21.jpg"/><Relationship Id="rId4" Type="http://schemas.openxmlformats.org/officeDocument/2006/relationships/image" Target="../media/image4.jpg"/><Relationship Id="rId9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701511-3B33-40E1-A918-54FD84DBE9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3466" y="91440"/>
            <a:ext cx="8564880" cy="667385"/>
          </a:xfrm>
        </p:spPr>
        <p:txBody>
          <a:bodyPr/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Многофункциональный молодежный центр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МР «ТАБАСАРАНСКИЙ РАЙОН»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1388EE-133A-484F-AAE8-7BEC90ED8A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4622" y="2013369"/>
            <a:ext cx="7982568" cy="3532936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работе МБУ «ММЦ»</a:t>
            </a: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МР «Табасаранский район»</a:t>
            </a: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организации и осуществлению мероприятий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межпоселенческого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характера по работе с молодежью</a:t>
            </a:r>
          </a:p>
        </p:txBody>
      </p:sp>
    </p:spTree>
    <p:extLst>
      <p:ext uri="{BB962C8B-B14F-4D97-AF65-F5344CB8AC3E}">
        <p14:creationId xmlns:p14="http://schemas.microsoft.com/office/powerpoint/2010/main" val="1949244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3907B813-C471-402D-BA59-5B894E63F8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" b="13291"/>
          <a:stretch/>
        </p:blipFill>
        <p:spPr>
          <a:xfrm>
            <a:off x="-1" y="0"/>
            <a:ext cx="10691813" cy="7559675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6A0438-6368-446B-BB45-6E28683C8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704" y="300075"/>
            <a:ext cx="9296400" cy="712399"/>
          </a:xfrm>
          <a:solidFill>
            <a:srgbClr val="66CC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4000" b="1" dirty="0">
                <a:ln/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молодежная политика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2763A5E7-D33F-4833-B89C-8A7316B8CFB8}"/>
              </a:ext>
            </a:extLst>
          </p:cNvPr>
          <p:cNvSpPr txBox="1">
            <a:spLocks/>
          </p:cNvSpPr>
          <p:nvPr/>
        </p:nvSpPr>
        <p:spPr>
          <a:xfrm>
            <a:off x="1393666" y="1833986"/>
            <a:ext cx="7904480" cy="1813241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1000">
                <a:schemeClr val="accent3">
                  <a:tint val="44500"/>
                  <a:satMod val="160000"/>
                  <a:alpha val="68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423336" indent="-423336" algn="l" defTabSz="755957" rtl="0" eaLnBrk="1" latinLnBrk="0" hangingPunct="1">
              <a:lnSpc>
                <a:spcPct val="94000"/>
              </a:lnSpc>
              <a:spcBef>
                <a:spcPts val="1102"/>
              </a:spcBef>
              <a:spcAft>
                <a:spcPts val="220"/>
              </a:spcAft>
              <a:buFont typeface="Franklin Gothic Book" panose="020B0503020102020204" pitchFamily="34" charset="0"/>
              <a:buChar char="■"/>
              <a:defRPr sz="2205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007943" indent="-423336" algn="l" defTabSz="755957" rtl="0" eaLnBrk="1" latinLnBrk="0" hangingPunct="1">
              <a:lnSpc>
                <a:spcPct val="94000"/>
              </a:lnSpc>
              <a:spcBef>
                <a:spcPts val="551"/>
              </a:spcBef>
              <a:spcAft>
                <a:spcPts val="220"/>
              </a:spcAft>
              <a:buFont typeface="Franklin Gothic Book" panose="020B0503020102020204" pitchFamily="34" charset="0"/>
              <a:buChar char="–"/>
              <a:defRPr sz="2205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511915" indent="-423336" algn="l" defTabSz="755957" rtl="0" eaLnBrk="1" latinLnBrk="0" hangingPunct="1">
              <a:lnSpc>
                <a:spcPct val="94000"/>
              </a:lnSpc>
              <a:spcBef>
                <a:spcPts val="551"/>
              </a:spcBef>
              <a:spcAft>
                <a:spcPts val="220"/>
              </a:spcAft>
              <a:buFont typeface="Franklin Gothic Book" panose="020B0503020102020204" pitchFamily="34" charset="0"/>
              <a:buChar char="■"/>
              <a:defRPr sz="1984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015886" indent="-423336" algn="l" defTabSz="755957" rtl="0" eaLnBrk="1" latinLnBrk="0" hangingPunct="1">
              <a:lnSpc>
                <a:spcPct val="94000"/>
              </a:lnSpc>
              <a:spcBef>
                <a:spcPts val="551"/>
              </a:spcBef>
              <a:spcAft>
                <a:spcPts val="220"/>
              </a:spcAft>
              <a:buFont typeface="Franklin Gothic Book" panose="020B0503020102020204" pitchFamily="34" charset="0"/>
              <a:buChar char="–"/>
              <a:defRPr sz="1984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519858" indent="-423336" algn="l" defTabSz="755957" rtl="0" eaLnBrk="1" latinLnBrk="0" hangingPunct="1">
              <a:lnSpc>
                <a:spcPct val="94000"/>
              </a:lnSpc>
              <a:spcBef>
                <a:spcPts val="551"/>
              </a:spcBef>
              <a:spcAft>
                <a:spcPts val="220"/>
              </a:spcAft>
              <a:buFont typeface="Franklin Gothic Book" panose="020B0503020102020204" pitchFamily="34" charset="0"/>
              <a:buChar char="■"/>
              <a:defRPr sz="1764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023829" indent="-423336" algn="l" defTabSz="755957" rtl="0" eaLnBrk="1" latinLnBrk="0" hangingPunct="1">
              <a:lnSpc>
                <a:spcPct val="94000"/>
              </a:lnSpc>
              <a:spcBef>
                <a:spcPts val="551"/>
              </a:spcBef>
              <a:spcAft>
                <a:spcPts val="220"/>
              </a:spcAft>
              <a:buFont typeface="Franklin Gothic Book" panose="020B0503020102020204" pitchFamily="34" charset="0"/>
              <a:buChar char="–"/>
              <a:defRPr sz="1764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527801" indent="-423336" algn="l" defTabSz="755957" rtl="0" eaLnBrk="1" latinLnBrk="0" hangingPunct="1">
              <a:lnSpc>
                <a:spcPct val="94000"/>
              </a:lnSpc>
              <a:spcBef>
                <a:spcPts val="551"/>
              </a:spcBef>
              <a:spcAft>
                <a:spcPts val="220"/>
              </a:spcAft>
              <a:buFont typeface="Franklin Gothic Book" panose="020B0503020102020204" pitchFamily="34" charset="0"/>
              <a:buChar char="■"/>
              <a:defRPr sz="1543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4031772" indent="-423336" algn="l" defTabSz="755957" rtl="0" eaLnBrk="1" latinLnBrk="0" hangingPunct="1">
              <a:lnSpc>
                <a:spcPct val="94000"/>
              </a:lnSpc>
              <a:spcBef>
                <a:spcPts val="551"/>
              </a:spcBef>
              <a:spcAft>
                <a:spcPts val="220"/>
              </a:spcAft>
              <a:buFont typeface="Franklin Gothic Book" panose="020B0503020102020204" pitchFamily="34" charset="0"/>
              <a:buChar char="–"/>
              <a:defRPr sz="1543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535744" indent="-423336" algn="l" defTabSz="755957" rtl="0" eaLnBrk="1" latinLnBrk="0" hangingPunct="1">
              <a:lnSpc>
                <a:spcPct val="94000"/>
              </a:lnSpc>
              <a:spcBef>
                <a:spcPts val="551"/>
              </a:spcBef>
              <a:spcAft>
                <a:spcPts val="220"/>
              </a:spcAft>
              <a:buFont typeface="Franklin Gothic Book" panose="020B0503020102020204" pitchFamily="34" charset="0"/>
              <a:buChar char="■"/>
              <a:defRPr sz="1543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ln w="12700"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 система социальных, экономических, политических, организационных, правовых и иных мер, направленных на поддержку молодых граждан.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93486F6F-F684-408A-A638-99B108E5ADED}"/>
              </a:ext>
            </a:extLst>
          </p:cNvPr>
          <p:cNvSpPr txBox="1">
            <a:spLocks/>
          </p:cNvSpPr>
          <p:nvPr/>
        </p:nvSpPr>
        <p:spPr>
          <a:xfrm>
            <a:off x="613319" y="3913296"/>
            <a:ext cx="9465171" cy="2560108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  <a:alpha val="75000"/>
                </a:schemeClr>
              </a:gs>
              <a:gs pos="74000">
                <a:schemeClr val="accent3">
                  <a:tint val="44500"/>
                  <a:satMod val="160000"/>
                  <a:alpha val="87000"/>
                  <a:lumMod val="4000"/>
                  <a:lumOff val="96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423336" indent="-423336" algn="l" defTabSz="755957" rtl="0" eaLnBrk="1" latinLnBrk="0" hangingPunct="1">
              <a:lnSpc>
                <a:spcPct val="94000"/>
              </a:lnSpc>
              <a:spcBef>
                <a:spcPts val="1102"/>
              </a:spcBef>
              <a:spcAft>
                <a:spcPts val="220"/>
              </a:spcAft>
              <a:buFont typeface="Franklin Gothic Book" panose="020B0503020102020204" pitchFamily="34" charset="0"/>
              <a:buChar char="■"/>
              <a:defRPr sz="2205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007943" indent="-423336" algn="l" defTabSz="755957" rtl="0" eaLnBrk="1" latinLnBrk="0" hangingPunct="1">
              <a:lnSpc>
                <a:spcPct val="94000"/>
              </a:lnSpc>
              <a:spcBef>
                <a:spcPts val="551"/>
              </a:spcBef>
              <a:spcAft>
                <a:spcPts val="220"/>
              </a:spcAft>
              <a:buFont typeface="Franklin Gothic Book" panose="020B0503020102020204" pitchFamily="34" charset="0"/>
              <a:buChar char="–"/>
              <a:defRPr sz="2205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511915" indent="-423336" algn="l" defTabSz="755957" rtl="0" eaLnBrk="1" latinLnBrk="0" hangingPunct="1">
              <a:lnSpc>
                <a:spcPct val="94000"/>
              </a:lnSpc>
              <a:spcBef>
                <a:spcPts val="551"/>
              </a:spcBef>
              <a:spcAft>
                <a:spcPts val="220"/>
              </a:spcAft>
              <a:buFont typeface="Franklin Gothic Book" panose="020B0503020102020204" pitchFamily="34" charset="0"/>
              <a:buChar char="■"/>
              <a:defRPr sz="1984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015886" indent="-423336" algn="l" defTabSz="755957" rtl="0" eaLnBrk="1" latinLnBrk="0" hangingPunct="1">
              <a:lnSpc>
                <a:spcPct val="94000"/>
              </a:lnSpc>
              <a:spcBef>
                <a:spcPts val="551"/>
              </a:spcBef>
              <a:spcAft>
                <a:spcPts val="220"/>
              </a:spcAft>
              <a:buFont typeface="Franklin Gothic Book" panose="020B0503020102020204" pitchFamily="34" charset="0"/>
              <a:buChar char="–"/>
              <a:defRPr sz="1984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519858" indent="-423336" algn="l" defTabSz="755957" rtl="0" eaLnBrk="1" latinLnBrk="0" hangingPunct="1">
              <a:lnSpc>
                <a:spcPct val="94000"/>
              </a:lnSpc>
              <a:spcBef>
                <a:spcPts val="551"/>
              </a:spcBef>
              <a:spcAft>
                <a:spcPts val="220"/>
              </a:spcAft>
              <a:buFont typeface="Franklin Gothic Book" panose="020B0503020102020204" pitchFamily="34" charset="0"/>
              <a:buChar char="■"/>
              <a:defRPr sz="1764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023829" indent="-423336" algn="l" defTabSz="755957" rtl="0" eaLnBrk="1" latinLnBrk="0" hangingPunct="1">
              <a:lnSpc>
                <a:spcPct val="94000"/>
              </a:lnSpc>
              <a:spcBef>
                <a:spcPts val="551"/>
              </a:spcBef>
              <a:spcAft>
                <a:spcPts val="220"/>
              </a:spcAft>
              <a:buFont typeface="Franklin Gothic Book" panose="020B0503020102020204" pitchFamily="34" charset="0"/>
              <a:buChar char="–"/>
              <a:defRPr sz="1764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527801" indent="-423336" algn="l" defTabSz="755957" rtl="0" eaLnBrk="1" latinLnBrk="0" hangingPunct="1">
              <a:lnSpc>
                <a:spcPct val="94000"/>
              </a:lnSpc>
              <a:spcBef>
                <a:spcPts val="551"/>
              </a:spcBef>
              <a:spcAft>
                <a:spcPts val="220"/>
              </a:spcAft>
              <a:buFont typeface="Franklin Gothic Book" panose="020B0503020102020204" pitchFamily="34" charset="0"/>
              <a:buChar char="■"/>
              <a:defRPr sz="1543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4031772" indent="-423336" algn="l" defTabSz="755957" rtl="0" eaLnBrk="1" latinLnBrk="0" hangingPunct="1">
              <a:lnSpc>
                <a:spcPct val="94000"/>
              </a:lnSpc>
              <a:spcBef>
                <a:spcPts val="551"/>
              </a:spcBef>
              <a:spcAft>
                <a:spcPts val="220"/>
              </a:spcAft>
              <a:buFont typeface="Franklin Gothic Book" panose="020B0503020102020204" pitchFamily="34" charset="0"/>
              <a:buChar char="–"/>
              <a:defRPr sz="1543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535744" indent="-423336" algn="l" defTabSz="755957" rtl="0" eaLnBrk="1" latinLnBrk="0" hangingPunct="1">
              <a:lnSpc>
                <a:spcPct val="94000"/>
              </a:lnSpc>
              <a:spcBef>
                <a:spcPts val="551"/>
              </a:spcBef>
              <a:spcAft>
                <a:spcPts val="220"/>
              </a:spcAft>
              <a:buFont typeface="Franklin Gothic Book" panose="020B0503020102020204" pitchFamily="34" charset="0"/>
              <a:buChar char="■"/>
              <a:defRPr sz="1543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ln w="12700"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муниципальном уровне молодежная политика характеризуется совокупностью целей и мер, которые принимаются органами местного самоуправления для создания и обеспечения условий самореализации личности молодых людей и развития молодежных инициатив, движений и объединений</a:t>
            </a:r>
          </a:p>
        </p:txBody>
      </p:sp>
    </p:spTree>
    <p:extLst>
      <p:ext uri="{BB962C8B-B14F-4D97-AF65-F5344CB8AC3E}">
        <p14:creationId xmlns:p14="http://schemas.microsoft.com/office/powerpoint/2010/main" val="1104021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4C74EC90-474D-46CC-BDCF-492BE15DD0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0" r="9547"/>
          <a:stretch/>
        </p:blipFill>
        <p:spPr>
          <a:xfrm>
            <a:off x="0" y="0"/>
            <a:ext cx="10691813" cy="7555675"/>
          </a:xfr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31A90D9-4F6B-404A-9EFF-3484F938971D}"/>
              </a:ext>
            </a:extLst>
          </p:cNvPr>
          <p:cNvSpPr/>
          <p:nvPr/>
        </p:nvSpPr>
        <p:spPr>
          <a:xfrm>
            <a:off x="152694" y="147552"/>
            <a:ext cx="10370164" cy="769441"/>
          </a:xfrm>
          <a:prstGeom prst="rect">
            <a:avLst/>
          </a:prstGeom>
          <a:solidFill>
            <a:srgbClr val="66CCF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Патриотическое воспитание молодежи</a:t>
            </a:r>
            <a:endParaRPr lang="ru-RU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8153999-926C-4232-884A-488EA24F09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94" y="1215343"/>
            <a:ext cx="3130890" cy="3130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F05AE76-A02E-4BC3-BAB4-EEB173C090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461" y="1215343"/>
            <a:ext cx="3130890" cy="3130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C0265A0-636F-4E1B-8C9A-8DA6D13305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588" y="1215343"/>
            <a:ext cx="3130890" cy="3130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6E2C51C-7CA5-417C-8D6F-20BC8391D1B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31"/>
          <a:stretch/>
        </p:blipFill>
        <p:spPr>
          <a:xfrm>
            <a:off x="422897" y="4572419"/>
            <a:ext cx="4751388" cy="2757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9653B5D-9E6E-4EFF-8173-A6C9EF698BC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07"/>
          <a:stretch/>
        </p:blipFill>
        <p:spPr>
          <a:xfrm>
            <a:off x="5653753" y="4578040"/>
            <a:ext cx="4529564" cy="27514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0006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4C74EC90-474D-46CC-BDCF-492BE15DD0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0" r="9547"/>
          <a:stretch/>
        </p:blipFill>
        <p:spPr>
          <a:xfrm>
            <a:off x="0" y="0"/>
            <a:ext cx="10691813" cy="7555675"/>
          </a:xfr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31A90D9-4F6B-404A-9EFF-3484F938971D}"/>
              </a:ext>
            </a:extLst>
          </p:cNvPr>
          <p:cNvSpPr/>
          <p:nvPr/>
        </p:nvSpPr>
        <p:spPr>
          <a:xfrm>
            <a:off x="152694" y="147552"/>
            <a:ext cx="10370164" cy="769441"/>
          </a:xfrm>
          <a:prstGeom prst="rect">
            <a:avLst/>
          </a:prstGeom>
          <a:solidFill>
            <a:srgbClr val="66CCF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Патриотическое воспитание молодежи</a:t>
            </a:r>
            <a:endParaRPr lang="ru-RU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8153999-926C-4232-884A-488EA24F09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94" y="1215343"/>
            <a:ext cx="3130890" cy="3130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F05AE76-A02E-4BC3-BAB4-EEB173C090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461" y="1215343"/>
            <a:ext cx="3130890" cy="3130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C0265A0-636F-4E1B-8C9A-8DA6D13305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588" y="1215343"/>
            <a:ext cx="3130890" cy="3130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6E2C51C-7CA5-417C-8D6F-20BC8391D1B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31"/>
          <a:stretch/>
        </p:blipFill>
        <p:spPr>
          <a:xfrm>
            <a:off x="422897" y="4572419"/>
            <a:ext cx="4751388" cy="2757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9653B5D-9E6E-4EFF-8173-A6C9EF698BC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07"/>
          <a:stretch/>
        </p:blipFill>
        <p:spPr>
          <a:xfrm>
            <a:off x="5653753" y="4578040"/>
            <a:ext cx="4529564" cy="27514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A6CBE5-DAC0-4883-B162-1316676700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94" y="1215343"/>
            <a:ext cx="3130892" cy="3130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0CC64C-A024-4A1C-B28C-9DA722C556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588" y="1215343"/>
            <a:ext cx="3130892" cy="3130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8D4F95E-693F-412A-8A39-25F29DA693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461" y="1215343"/>
            <a:ext cx="3130892" cy="3130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FE5ACE9-106B-4016-8754-18A232648F2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28" b="10502"/>
          <a:stretch/>
        </p:blipFill>
        <p:spPr>
          <a:xfrm>
            <a:off x="429104" y="4572419"/>
            <a:ext cx="4745181" cy="2757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628F5A9-40B6-4CD8-9BBA-FB6A1B9ED6A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39" b="20717"/>
          <a:stretch/>
        </p:blipFill>
        <p:spPr>
          <a:xfrm>
            <a:off x="5653754" y="4572419"/>
            <a:ext cx="4529564" cy="27514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70438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CEFFC6-2D9C-443C-8758-4A4E976CA6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6" t="186" b="-186"/>
          <a:stretch/>
        </p:blipFill>
        <p:spPr>
          <a:xfrm>
            <a:off x="0" y="4000"/>
            <a:ext cx="10691813" cy="7565716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31A90D9-4F6B-404A-9EFF-3484F938971D}"/>
              </a:ext>
            </a:extLst>
          </p:cNvPr>
          <p:cNvSpPr/>
          <p:nvPr/>
        </p:nvSpPr>
        <p:spPr>
          <a:xfrm>
            <a:off x="152694" y="147552"/>
            <a:ext cx="10370164" cy="707886"/>
          </a:xfrm>
          <a:prstGeom prst="rect">
            <a:avLst/>
          </a:prstGeom>
          <a:solidFill>
            <a:srgbClr val="66CCF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Пропаганда правил дорожного движения</a:t>
            </a:r>
            <a:endParaRPr lang="ru-RU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8153999-926C-4232-884A-488EA24F09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94" y="1215343"/>
            <a:ext cx="3130890" cy="3130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F05AE76-A02E-4BC3-BAB4-EEB173C090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461" y="1215343"/>
            <a:ext cx="3130890" cy="3130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C0265A0-636F-4E1B-8C9A-8DA6D13305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588" y="1215343"/>
            <a:ext cx="3130890" cy="3130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6E2C51C-7CA5-417C-8D6F-20BC8391D1B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31"/>
          <a:stretch/>
        </p:blipFill>
        <p:spPr>
          <a:xfrm>
            <a:off x="422897" y="4572419"/>
            <a:ext cx="4751388" cy="2757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9653B5D-9E6E-4EFF-8173-A6C9EF698BC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07"/>
          <a:stretch/>
        </p:blipFill>
        <p:spPr>
          <a:xfrm>
            <a:off x="5653753" y="4578040"/>
            <a:ext cx="4529564" cy="27514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A6CBE5-DAC0-4883-B162-1316676700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94" y="1215343"/>
            <a:ext cx="3130892" cy="3130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0CC64C-A024-4A1C-B28C-9DA722C556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588" y="1215343"/>
            <a:ext cx="3130892" cy="3130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8D4F95E-693F-412A-8A39-25F29DA693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461" y="1215343"/>
            <a:ext cx="3130892" cy="3130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FE5ACE9-106B-4016-8754-18A232648F2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28" b="10502"/>
          <a:stretch/>
        </p:blipFill>
        <p:spPr>
          <a:xfrm>
            <a:off x="429104" y="4572419"/>
            <a:ext cx="4745181" cy="2757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628F5A9-40B6-4CD8-9BBA-FB6A1B9ED6A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39" b="20717"/>
          <a:stretch/>
        </p:blipFill>
        <p:spPr>
          <a:xfrm>
            <a:off x="5653754" y="4572419"/>
            <a:ext cx="4529564" cy="27514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9E0281A-D5EA-40F8-9570-E16B71888D6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58" y="4572419"/>
            <a:ext cx="4923009" cy="2759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F2DFC35-9380-4BFC-987C-F523ECD5D9C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5"/>
          <a:stretch/>
        </p:blipFill>
        <p:spPr>
          <a:xfrm>
            <a:off x="5596971" y="4578040"/>
            <a:ext cx="4609731" cy="27541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12296A6-5F25-4FCA-BE21-D6FC06C7779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94" y="1227870"/>
            <a:ext cx="3130890" cy="31308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6D92824-7334-4410-9CFB-071C384B060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061" y="1215343"/>
            <a:ext cx="3119503" cy="31195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DDBD08F-501C-492C-B80B-1E1AB14B886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974" y="1215343"/>
            <a:ext cx="3119503" cy="31195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00870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1F4D1DB-4149-4C30-BAC4-AD631F4D03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t="8" r="1601" b="-8"/>
          <a:stretch/>
        </p:blipFill>
        <p:spPr>
          <a:xfrm>
            <a:off x="-16261" y="-21353"/>
            <a:ext cx="10691813" cy="7577621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31A90D9-4F6B-404A-9EFF-3484F938971D}"/>
              </a:ext>
            </a:extLst>
          </p:cNvPr>
          <p:cNvSpPr/>
          <p:nvPr/>
        </p:nvSpPr>
        <p:spPr>
          <a:xfrm>
            <a:off x="152694" y="147552"/>
            <a:ext cx="10370164" cy="769441"/>
          </a:xfrm>
          <a:prstGeom prst="rect">
            <a:avLst/>
          </a:prstGeom>
          <a:solidFill>
            <a:srgbClr val="66CCF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Пропаганда ЗОЖ</a:t>
            </a:r>
            <a:endParaRPr lang="ru-RU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8153999-926C-4232-884A-488EA24F09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94" y="1215343"/>
            <a:ext cx="3130890" cy="3130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F05AE76-A02E-4BC3-BAB4-EEB173C090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461" y="1215343"/>
            <a:ext cx="3130890" cy="3130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C0265A0-636F-4E1B-8C9A-8DA6D13305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588" y="1215343"/>
            <a:ext cx="3130890" cy="3130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6E2C51C-7CA5-417C-8D6F-20BC8391D1B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31"/>
          <a:stretch/>
        </p:blipFill>
        <p:spPr>
          <a:xfrm>
            <a:off x="422897" y="4572419"/>
            <a:ext cx="4751388" cy="2757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9653B5D-9E6E-4EFF-8173-A6C9EF698BC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07"/>
          <a:stretch/>
        </p:blipFill>
        <p:spPr>
          <a:xfrm>
            <a:off x="5653753" y="4578040"/>
            <a:ext cx="4529564" cy="27514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DFB3917-1964-462A-BE15-47A693D05A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586" y="1215343"/>
            <a:ext cx="3130892" cy="3130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3690206-DDD4-4040-A1D3-A76A30CB652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433" y="1184388"/>
            <a:ext cx="3190875" cy="3190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82C944E-91D7-4845-875C-E9469D748F5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9" t="28069" r="609" b="13010"/>
          <a:stretch/>
        </p:blipFill>
        <p:spPr>
          <a:xfrm>
            <a:off x="409476" y="4543391"/>
            <a:ext cx="4764809" cy="28074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D751B22-4763-4802-9977-903F179FE7D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5" b="24397"/>
          <a:stretch/>
        </p:blipFill>
        <p:spPr>
          <a:xfrm>
            <a:off x="5642134" y="4572418"/>
            <a:ext cx="4541182" cy="27514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C67A415-7D40-431C-9962-CF40E474AC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95" y="1215344"/>
            <a:ext cx="3130890" cy="31308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33749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5410CAB-5EF7-4082-94F4-4782A7BDDD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" r="2902"/>
          <a:stretch/>
        </p:blipFill>
        <p:spPr>
          <a:xfrm>
            <a:off x="0" y="0"/>
            <a:ext cx="10691814" cy="755967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1EF57AC-C5A6-467B-94A3-BEA6C97422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5" y="409463"/>
            <a:ext cx="394335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86189A95-C44F-4C2B-B61F-B9D921610E97}"/>
              </a:ext>
            </a:extLst>
          </p:cNvPr>
          <p:cNvSpPr/>
          <p:nvPr/>
        </p:nvSpPr>
        <p:spPr>
          <a:xfrm>
            <a:off x="67747" y="2169402"/>
            <a:ext cx="3874266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«Сообщи где торгуют смертью»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51DC0D6-D6EE-4DAE-8CA7-12FD6510A6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424" y="165782"/>
            <a:ext cx="2620963" cy="2620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87EBF81-D948-414A-976B-D3ADB45E2276}"/>
              </a:ext>
            </a:extLst>
          </p:cNvPr>
          <p:cNvSpPr/>
          <p:nvPr/>
        </p:nvSpPr>
        <p:spPr>
          <a:xfrm>
            <a:off x="3976555" y="2534402"/>
            <a:ext cx="2738699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Посадка саженцев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937DE0D-94CE-4D15-BFEA-FE1AB0634B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771" y="217292"/>
            <a:ext cx="3855686" cy="25694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4DB5EDEB-8474-4F54-91F3-F69D6150A198}"/>
              </a:ext>
            </a:extLst>
          </p:cNvPr>
          <p:cNvSpPr/>
          <p:nvPr/>
        </p:nvSpPr>
        <p:spPr>
          <a:xfrm>
            <a:off x="7612265" y="2563431"/>
            <a:ext cx="2143857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Свеча памяти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D18A154-A0DA-4CD1-A69A-AA9EBB7B1B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4" y="3572407"/>
            <a:ext cx="5931355" cy="3273707"/>
          </a:xfrm>
          <a:prstGeom prst="rect">
            <a:avLst/>
          </a:prstGeom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3D0F2480-E0B0-4A99-AA3D-3438DB9D8002}"/>
              </a:ext>
            </a:extLst>
          </p:cNvPr>
          <p:cNvSpPr/>
          <p:nvPr/>
        </p:nvSpPr>
        <p:spPr>
          <a:xfrm>
            <a:off x="2223313" y="6521669"/>
            <a:ext cx="1687706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Субботник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C35C36A-0FB5-4A03-B10A-6125E35B52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657" y="3227522"/>
            <a:ext cx="3855686" cy="3855686"/>
          </a:xfrm>
          <a:prstGeom prst="rect">
            <a:avLst/>
          </a:prstGeom>
        </p:spPr>
      </p:pic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52EC4B2F-5C36-4EE9-BE99-49FDC737A847}"/>
              </a:ext>
            </a:extLst>
          </p:cNvPr>
          <p:cNvSpPr/>
          <p:nvPr/>
        </p:nvSpPr>
        <p:spPr>
          <a:xfrm>
            <a:off x="7338643" y="6685488"/>
            <a:ext cx="2458879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Марат Рахметов</a:t>
            </a:r>
          </a:p>
        </p:txBody>
      </p:sp>
    </p:spTree>
    <p:extLst>
      <p:ext uri="{BB962C8B-B14F-4D97-AF65-F5344CB8AC3E}">
        <p14:creationId xmlns:p14="http://schemas.microsoft.com/office/powerpoint/2010/main" val="3596411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5410CAB-5EF7-4082-94F4-4782A7BDDD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" r="2902"/>
          <a:stretch/>
        </p:blipFill>
        <p:spPr>
          <a:xfrm>
            <a:off x="0" y="0"/>
            <a:ext cx="10691814" cy="75596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005A47B-E534-421F-AB08-9916D9484E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66" y="194090"/>
            <a:ext cx="3289339" cy="328933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1246D70-261E-434C-BEE8-A91F77A052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" t="18818" r="-565" b="12299"/>
          <a:stretch/>
        </p:blipFill>
        <p:spPr>
          <a:xfrm>
            <a:off x="3752400" y="194091"/>
            <a:ext cx="6817288" cy="318773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9C2E8F6-6665-4935-A801-1EB11F05C061}"/>
              </a:ext>
            </a:extLst>
          </p:cNvPr>
          <p:cNvSpPr/>
          <p:nvPr/>
        </p:nvSpPr>
        <p:spPr>
          <a:xfrm>
            <a:off x="2982184" y="3017209"/>
            <a:ext cx="2989153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Форум «</a:t>
            </a:r>
            <a:r>
              <a:rPr lang="ru-RU" sz="2400" b="1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Табасаран</a:t>
            </a:r>
            <a:r>
              <a:rPr lang="ru-RU" sz="24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07B63FA-D20D-4A07-8279-D0736A4A7EC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94"/>
          <a:stretch/>
        </p:blipFill>
        <p:spPr>
          <a:xfrm>
            <a:off x="279966" y="3675176"/>
            <a:ext cx="4379120" cy="3591151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13FB481-5045-4EAB-A603-41A3C106BD6B}"/>
              </a:ext>
            </a:extLst>
          </p:cNvPr>
          <p:cNvSpPr/>
          <p:nvPr/>
        </p:nvSpPr>
        <p:spPr>
          <a:xfrm>
            <a:off x="620045" y="6951336"/>
            <a:ext cx="3698962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Новый год в каждый дом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781EDC9-4F4F-4808-BD05-18BA2FD3F05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60"/>
          <a:stretch/>
        </p:blipFill>
        <p:spPr>
          <a:xfrm>
            <a:off x="5638951" y="3675176"/>
            <a:ext cx="4772896" cy="3591151"/>
          </a:xfrm>
          <a:prstGeom prst="rect">
            <a:avLst/>
          </a:prstGeom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3D0F2480-E0B0-4A99-AA3D-3438DB9D8002}"/>
              </a:ext>
            </a:extLst>
          </p:cNvPr>
          <p:cNvSpPr/>
          <p:nvPr/>
        </p:nvSpPr>
        <p:spPr>
          <a:xfrm>
            <a:off x="6180571" y="6899236"/>
            <a:ext cx="368966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Раздача защитных масок</a:t>
            </a:r>
          </a:p>
        </p:txBody>
      </p:sp>
    </p:spTree>
    <p:extLst>
      <p:ext uri="{BB962C8B-B14F-4D97-AF65-F5344CB8AC3E}">
        <p14:creationId xmlns:p14="http://schemas.microsoft.com/office/powerpoint/2010/main" val="915832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5310A92-D704-4B6B-888A-D6A11E6021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" t="-4" r="2900" b="4"/>
          <a:stretch/>
        </p:blipFill>
        <p:spPr>
          <a:xfrm>
            <a:off x="0" y="-2"/>
            <a:ext cx="10691814" cy="755939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67BB612-2B84-41CE-B774-9FF8A86250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8940"/>
            <a:ext cx="10691813" cy="16488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1299488"/>
      </p:ext>
    </p:extLst>
  </p:cSld>
  <p:clrMapOvr>
    <a:masterClrMapping/>
  </p:clrMapOvr>
</p:sld>
</file>

<file path=ppt/theme/theme1.xml><?xml version="1.0" encoding="utf-8"?>
<a:theme xmlns:a="http://schemas.openxmlformats.org/drawingml/2006/main" name="Уголки">
  <a:themeElements>
    <a:clrScheme name="Уголки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Уголки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Уголки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583</TotalTime>
  <Words>125</Words>
  <Application>Microsoft Office PowerPoint</Application>
  <PresentationFormat>Произвольный</PresentationFormat>
  <Paragraphs>19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Franklin Gothic Book</vt:lpstr>
      <vt:lpstr>Times New Roman</vt:lpstr>
      <vt:lpstr>Уголки</vt:lpstr>
      <vt:lpstr>Многофункциональный молодежный центр МР «ТАБАСАРАНСКИЙ РАЙОН»</vt:lpstr>
      <vt:lpstr>Государственная молодежная политика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Многофункциональный молодежный центр МР «ТАБАСАРАНСКИЙ РАЙОН»</dc:title>
  <dc:creator>user</dc:creator>
  <cp:lastModifiedBy>MSI</cp:lastModifiedBy>
  <cp:revision>19</cp:revision>
  <dcterms:created xsi:type="dcterms:W3CDTF">2021-06-28T08:23:15Z</dcterms:created>
  <dcterms:modified xsi:type="dcterms:W3CDTF">2023-10-25T08:41:43Z</dcterms:modified>
</cp:coreProperties>
</file>