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0" r:id="rId3"/>
    <p:sldId id="311" r:id="rId4"/>
    <p:sldId id="313" r:id="rId5"/>
    <p:sldId id="314" r:id="rId6"/>
    <p:sldId id="315" r:id="rId7"/>
    <p:sldId id="316" r:id="rId8"/>
    <p:sldId id="31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2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4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7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8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61EDB-6D6D-4F6E-BB73-342A28FD30D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1534-E73D-4D03-9192-3EB573536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573" y="793214"/>
            <a:ext cx="9827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Школьный волонтёрский отряд </a:t>
            </a:r>
            <a:r>
              <a:rPr lang="ru-RU" sz="2400" b="1" dirty="0" smtClean="0"/>
              <a:t>«Открытые сердца» </a:t>
            </a:r>
          </a:p>
          <a:p>
            <a:r>
              <a:rPr lang="ru-RU" sz="2400" dirty="0" smtClean="0"/>
              <a:t>(основное направление деятельности – социальное)</a:t>
            </a:r>
          </a:p>
          <a:p>
            <a:endParaRPr lang="ru-RU" sz="2400" dirty="0"/>
          </a:p>
          <a:p>
            <a:r>
              <a:rPr lang="ru-RU" sz="2400" dirty="0" smtClean="0"/>
              <a:t>Мы систематически помогаем пожилым людям в уборке придомовой территории, осуществляем уборку и благоустройство обелисков в Занино-</a:t>
            </a:r>
            <a:r>
              <a:rPr lang="ru-RU" sz="2400" dirty="0" err="1" smtClean="0"/>
              <a:t>Починковском</a:t>
            </a:r>
            <a:r>
              <a:rPr lang="ru-RU" sz="2400" dirty="0" smtClean="0"/>
              <a:t> сельском поселении, проводим игры и мастер-классы с младшими школьниками.</a:t>
            </a:r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5001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68"/>
            <a:ext cx="4252338" cy="318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033"/>
            <a:ext cx="4449170" cy="333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67"/>
          <a:stretch/>
        </p:blipFill>
        <p:spPr>
          <a:xfrm>
            <a:off x="4248639" y="117862"/>
            <a:ext cx="3569638" cy="3178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68" y="3004834"/>
            <a:ext cx="2801308" cy="373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1" t="28113" r="17149" b="11004"/>
          <a:stretch/>
        </p:blipFill>
        <p:spPr>
          <a:xfrm>
            <a:off x="7553215" y="3416215"/>
            <a:ext cx="4490396" cy="332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507" y="117862"/>
            <a:ext cx="3384204" cy="33485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83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25"/>
          <a:stretch/>
        </p:blipFill>
        <p:spPr>
          <a:xfrm>
            <a:off x="5963665" y="2714062"/>
            <a:ext cx="2649212" cy="3433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3016" cy="250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13" y="2764984"/>
            <a:ext cx="2536634" cy="3382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5" y="2676213"/>
            <a:ext cx="3218127" cy="241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" y="2648345"/>
            <a:ext cx="3206337" cy="2404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49" y="62336"/>
            <a:ext cx="3523611" cy="264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5" y="0"/>
            <a:ext cx="3427223" cy="257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165" y="4667372"/>
            <a:ext cx="2920838" cy="219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5" y="4664870"/>
            <a:ext cx="2988570" cy="224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796666" y="6064786"/>
            <a:ext cx="4627144" cy="793214"/>
          </a:xfrm>
          <a:prstGeom prst="wedgeRoundRectCallout">
            <a:avLst>
              <a:gd name="adj1" fmla="val -57261"/>
              <a:gd name="adj2" fmla="val -1444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Экологические акции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911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3" y="1467997"/>
            <a:ext cx="4678495" cy="350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39" y="3186629"/>
            <a:ext cx="4895161" cy="3671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22433"/>
            <a:ext cx="4847422" cy="363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916935" y="517794"/>
            <a:ext cx="8978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Проведение игр с младшими школьниками. </a:t>
            </a:r>
          </a:p>
          <a:p>
            <a:pPr algn="ctr"/>
            <a:r>
              <a:rPr lang="ru-RU" sz="2800" dirty="0" smtClean="0"/>
              <a:t>Фольклорно-спортивные игры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552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53" y="3858657"/>
            <a:ext cx="3999123" cy="299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657"/>
            <a:ext cx="3999123" cy="299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06" y="3858656"/>
            <a:ext cx="3999124" cy="2999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55" y="729866"/>
            <a:ext cx="3969745" cy="2977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7119" y="873085"/>
            <a:ext cx="36318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Акция «Поздравительная открытка от Деда Мороза и Снегурочки»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561" y="826264"/>
            <a:ext cx="3841215" cy="288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67" y="1548328"/>
            <a:ext cx="3918333" cy="522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" y="1718784"/>
            <a:ext cx="6738651" cy="5053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8641" y="385591"/>
            <a:ext cx="10322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Муниципальный этап конкурса </a:t>
            </a:r>
          </a:p>
          <a:p>
            <a:pPr algn="ctr"/>
            <a:r>
              <a:rPr lang="ru-RU" sz="4000" dirty="0" smtClean="0"/>
              <a:t>«Марафон добрых дел»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830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2366" y="517794"/>
            <a:ext cx="10686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Сбор семенного материала. Посадка леса.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25" y="1445964"/>
            <a:ext cx="5218323" cy="39137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249" y="2137271"/>
            <a:ext cx="6176791" cy="46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7108" y="5056741"/>
            <a:ext cx="95295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«Спешите делать добрые дела!»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https://lib21.ru/uploads/2018/vo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53" y="526461"/>
            <a:ext cx="6355317" cy="3707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2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83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25</cp:revision>
  <dcterms:created xsi:type="dcterms:W3CDTF">2022-03-10T17:01:44Z</dcterms:created>
  <dcterms:modified xsi:type="dcterms:W3CDTF">2022-11-16T07:09:44Z</dcterms:modified>
</cp:coreProperties>
</file>