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sldIdLst>
    <p:sldId id="256" r:id="rId3"/>
    <p:sldId id="257" r:id="rId4"/>
    <p:sldId id="264" r:id="rId5"/>
    <p:sldId id="258" r:id="rId6"/>
    <p:sldId id="259" r:id="rId7"/>
    <p:sldId id="262" r:id="rId8"/>
  </p:sldIdLst>
  <p:sldSz cx="12192000" cy="6858000"/>
  <p:notesSz cx="12192000" cy="6858000"/>
  <p:embeddedFontLst>
    <p:embeddedFont>
      <p:font typeface="Circe Bold" panose="020B0604020202020204" charset="0"/>
      <p:bold r:id="rId9"/>
    </p:embeddedFont>
    <p:embeddedFont>
      <p:font typeface="Calibri Light" panose="020B060402020202020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6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0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1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1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1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8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39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5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29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F919CD-6D81-4708-99BA-208B8EB90AAB}" type="datetimeFigureOut">
              <a:rPr lang="ru-RU"/>
              <a:t>10.12.2021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784DB-9AFD-42E9-A2C0-AA1AB9DD6853}" type="slidenum">
              <a:rPr lang="ru-RU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F919CD-6D81-4708-99BA-208B8EB90A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784DB-9AFD-42E9-A2C0-AA1AB9DD6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 bwMode="auto">
          <a:xfrm>
            <a:off x="560232" y="1678115"/>
            <a:ext cx="110715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4000" b="1" dirty="0">
              <a:solidFill>
                <a:schemeClr val="bg1"/>
              </a:solidFill>
              <a:latin typeface="Montserrat"/>
            </a:endParaRPr>
          </a:p>
          <a:p>
            <a:pPr>
              <a:defRPr/>
            </a:pPr>
            <a:endParaRPr lang="ru-RU" sz="4000" b="1" dirty="0">
              <a:solidFill>
                <a:schemeClr val="bg1"/>
              </a:solidFill>
              <a:latin typeface="Montserrat"/>
            </a:endParaRPr>
          </a:p>
          <a:p>
            <a:pPr>
              <a:defRPr/>
            </a:pPr>
            <a:endParaRPr lang="en-US" sz="4000" b="1" dirty="0">
              <a:solidFill>
                <a:schemeClr val="bg1"/>
              </a:solidFill>
              <a:latin typeface="Montserrat"/>
            </a:endParaRPr>
          </a:p>
          <a:p>
            <a:pPr>
              <a:defRPr/>
            </a:pPr>
            <a:endParaRPr lang="ru-RU" sz="4000" dirty="0"/>
          </a:p>
        </p:txBody>
      </p:sp>
      <p:pic>
        <p:nvPicPr>
          <p:cNvPr id="6" name="Picture 2" descr="C:\Users\belous\Desktop\Гранд\abb4e402-60e6-4f2a-87f8-5a0574c291c9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777126" y="173647"/>
            <a:ext cx="3302868" cy="4371974"/>
          </a:xfrm>
          <a:prstGeom prst="rect">
            <a:avLst/>
          </a:prstGeom>
          <a:noFill/>
        </p:spPr>
      </p:pic>
      <p:pic>
        <p:nvPicPr>
          <p:cNvPr id="7" name="Picture 3" descr="C:\Users\belous\Desktop\Гранд\07228748-d025-4258-a7aa-8244e151fd6e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5360" y="173647"/>
            <a:ext cx="5591197" cy="4371974"/>
          </a:xfrm>
          <a:prstGeom prst="rect">
            <a:avLst/>
          </a:prstGeom>
          <a:noFill/>
        </p:spPr>
      </p:pic>
      <p:pic>
        <p:nvPicPr>
          <p:cNvPr id="8" name="Picture 5" descr="C:\Users\belous\Desktop\Гранд\d9898693-debc-4345-9a3d-df32d30c7d68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56040" y="189891"/>
            <a:ext cx="2690042" cy="4355730"/>
          </a:xfrm>
          <a:prstGeom prst="rect">
            <a:avLst/>
          </a:prstGeom>
          <a:noFill/>
        </p:spPr>
      </p:pic>
      <p:sp>
        <p:nvSpPr>
          <p:cNvPr id="9" name="Прямоугольник 19"/>
          <p:cNvSpPr/>
          <p:nvPr/>
        </p:nvSpPr>
        <p:spPr bwMode="auto">
          <a:xfrm>
            <a:off x="230503" y="4784655"/>
            <a:ext cx="11842161" cy="1569660"/>
          </a:xfrm>
          <a:prstGeom prst="rect">
            <a:avLst/>
          </a:prstGeom>
          <a:ln w="12700" cmpd="dbl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Montserrat Black"/>
              </a:rPr>
              <a:t>Волонтер культуры – Бутенко Олег Анатольевич, </a:t>
            </a:r>
            <a:r>
              <a:rPr lang="en-US" sz="2400" b="1" dirty="0" smtClean="0">
                <a:latin typeface="Montserrat Black"/>
              </a:rPr>
              <a:t>ID 92327040</a:t>
            </a:r>
            <a:endParaRPr lang="ru-RU" sz="2400" b="1" dirty="0" smtClean="0">
              <a:latin typeface="Montserrat Black"/>
            </a:endParaRPr>
          </a:p>
          <a:p>
            <a:pPr>
              <a:defRPr/>
            </a:pPr>
            <a:r>
              <a:rPr lang="ru-RU" sz="2400" b="1" dirty="0" smtClean="0">
                <a:latin typeface="Montserrat Black"/>
              </a:rPr>
              <a:t>Руководитель</a:t>
            </a:r>
            <a:r>
              <a:rPr lang="en-US" sz="2400" b="1" dirty="0" smtClean="0">
                <a:latin typeface="Montserrat Black"/>
              </a:rPr>
              <a:t> </a:t>
            </a:r>
            <a:r>
              <a:rPr lang="ru-RU" sz="2400" b="1" dirty="0" smtClean="0">
                <a:latin typeface="Montserrat Black"/>
              </a:rPr>
              <a:t>Волонтерского центра </a:t>
            </a:r>
          </a:p>
          <a:p>
            <a:pPr>
              <a:defRPr/>
            </a:pPr>
            <a:r>
              <a:rPr lang="ru-RU" sz="2400" b="1" dirty="0" smtClean="0">
                <a:latin typeface="Montserrat Black"/>
              </a:rPr>
              <a:t>МОО «Федерация военно-тактических игр» в Приморском крае, </a:t>
            </a:r>
            <a:r>
              <a:rPr lang="en-US" sz="2400" b="1" dirty="0" smtClean="0">
                <a:latin typeface="Montserrat Black"/>
              </a:rPr>
              <a:t>ID</a:t>
            </a:r>
            <a:r>
              <a:rPr lang="ru-RU" sz="2400" b="1" dirty="0" smtClean="0">
                <a:latin typeface="Montserrat Black"/>
              </a:rPr>
              <a:t> 10014426</a:t>
            </a:r>
          </a:p>
          <a:p>
            <a:pPr>
              <a:defRPr/>
            </a:pPr>
            <a:r>
              <a:rPr lang="ru-RU" sz="2400" b="1" dirty="0" smtClean="0">
                <a:latin typeface="Montserrat Black"/>
              </a:rPr>
              <a:t>Руководитель АНО «Военно</a:t>
            </a:r>
            <a:r>
              <a:rPr lang="ru-RU" sz="2400" b="1" dirty="0">
                <a:latin typeface="Montserrat Black"/>
              </a:rPr>
              <a:t>-</a:t>
            </a:r>
            <a:r>
              <a:rPr lang="ru-RU" sz="2400" b="1" dirty="0" smtClean="0">
                <a:latin typeface="Montserrat Black"/>
              </a:rPr>
              <a:t>тактические игры» </a:t>
            </a:r>
            <a:r>
              <a:rPr lang="en-US" sz="2400" b="1" dirty="0" smtClean="0">
                <a:latin typeface="Montserrat Black"/>
              </a:rPr>
              <a:t>ID </a:t>
            </a:r>
            <a:r>
              <a:rPr lang="ru-RU" sz="2400" b="1" dirty="0" smtClean="0">
                <a:latin typeface="Montserrat Black"/>
              </a:rPr>
              <a:t>10014718</a:t>
            </a:r>
            <a:endParaRPr lang="ru-RU" sz="2400" b="1" dirty="0">
              <a:latin typeface="Montserrat Black"/>
            </a:endParaRPr>
          </a:p>
        </p:txBody>
      </p:sp>
      <p:pic>
        <p:nvPicPr>
          <p:cNvPr id="1028" name="Picture 4" descr="C:\Users\butenko\Desktop\фото для индивидуалки\20210822_10243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73648"/>
            <a:ext cx="3134250" cy="4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 bwMode="auto">
          <a:xfrm rot="10800000" flipV="1">
            <a:off x="229318" y="1196751"/>
            <a:ext cx="4397753" cy="4824535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   Быть </a:t>
            </a:r>
            <a:r>
              <a:rPr lang="ru-RU" sz="1700" b="1" dirty="0">
                <a:solidFill>
                  <a:prstClr val="white"/>
                </a:solidFill>
              </a:rPr>
              <a:t>Волонтером Культуры </a:t>
            </a:r>
            <a:r>
              <a:rPr lang="ru-RU" sz="1700" b="1" dirty="0" smtClean="0">
                <a:solidFill>
                  <a:prstClr val="white"/>
                </a:solidFill>
              </a:rPr>
              <a:t>для меня значит сохранять культурно-историческое </a:t>
            </a:r>
            <a:r>
              <a:rPr lang="ru-RU" sz="1700" b="1" dirty="0">
                <a:solidFill>
                  <a:prstClr val="white"/>
                </a:solidFill>
              </a:rPr>
              <a:t>наследие нашей страны, нашу историческую </a:t>
            </a:r>
            <a:r>
              <a:rPr lang="ru-RU" sz="1700" b="1" dirty="0" smtClean="0">
                <a:solidFill>
                  <a:prstClr val="white"/>
                </a:solidFill>
              </a:rPr>
              <a:t>память, </a:t>
            </a:r>
            <a:r>
              <a:rPr lang="ru-RU" sz="1700" b="1" dirty="0">
                <a:solidFill>
                  <a:prstClr val="white"/>
                </a:solidFill>
              </a:rPr>
              <a:t>ведь именно культура является тем полем смыслов, которые мы закладываем в подрастающее поколение и что мы хотим видеть в них в дальнейшем. </a:t>
            </a:r>
          </a:p>
          <a:p>
            <a:pPr lvl="0" algn="just">
              <a:defRPr/>
            </a:pPr>
            <a:r>
              <a:rPr lang="ru-RU" sz="1700" b="1" dirty="0">
                <a:solidFill>
                  <a:prstClr val="white"/>
                </a:solidFill>
              </a:rPr>
              <a:t> </a:t>
            </a:r>
            <a:r>
              <a:rPr lang="ru-RU" sz="1700" b="1" dirty="0" smtClean="0">
                <a:solidFill>
                  <a:prstClr val="white"/>
                </a:solidFill>
              </a:rPr>
              <a:t>  Разрабатывая </a:t>
            </a:r>
            <a:r>
              <a:rPr lang="ru-RU" sz="1700" b="1" dirty="0">
                <a:solidFill>
                  <a:prstClr val="white"/>
                </a:solidFill>
              </a:rPr>
              <a:t>историко-культурные проекты мы находим и закрепляем в каждом участнике культурно-исторические коды, которые позволяют развить интерес подростков к сохранению и последующей ретрансляции знаний о культуре и истории страны и привить любовь к своему Отечеству.</a:t>
            </a:r>
          </a:p>
        </p:txBody>
      </p:sp>
      <p:pic>
        <p:nvPicPr>
          <p:cNvPr id="7" name="Picture 2" descr="C:\Users\belous\Desktop\Гранд\f0c09869-b23c-42f4-b604-15e3754939f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652737" y="1196752"/>
            <a:ext cx="5595547" cy="4824535"/>
          </a:xfrm>
          <a:prstGeom prst="rect">
            <a:avLst/>
          </a:prstGeom>
          <a:noFill/>
        </p:spPr>
      </p:pic>
      <p:sp>
        <p:nvSpPr>
          <p:cNvPr id="9" name="Прямоугольник 19"/>
          <p:cNvSpPr/>
          <p:nvPr/>
        </p:nvSpPr>
        <p:spPr bwMode="auto">
          <a:xfrm>
            <a:off x="229318" y="576471"/>
            <a:ext cx="5270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ontserrat Black"/>
              </a:rPr>
              <a:t>Волонтерство в сфере культуры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202533"/>
            <a:ext cx="1989270" cy="27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196753"/>
            <a:ext cx="1800200" cy="27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789040"/>
            <a:ext cx="2781358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 rot="10800000" flipV="1">
            <a:off x="494489" y="692695"/>
            <a:ext cx="5889543" cy="5608932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 dirty="0" smtClean="0">
                <a:solidFill>
                  <a:prstClr val="white"/>
                </a:solidFill>
              </a:rPr>
              <a:t>   Используя </a:t>
            </a:r>
            <a:r>
              <a:rPr lang="ru-RU" b="1" dirty="0">
                <a:solidFill>
                  <a:prstClr val="white"/>
                </a:solidFill>
              </a:rPr>
              <a:t>современные подходы и соединяя культурно-историческое и патриотическое направление, мы дополнительно стараемся в игровой форме отвлечь ребят от виртуального игрового пространства, а также информационных источников   дезинформирующих и вводящих в заблуждение, пропагандирующих социально-вредные лозунги и мировоззрение. </a:t>
            </a:r>
            <a:endParaRPr lang="ru-RU" b="1" dirty="0" smtClean="0">
              <a:solidFill>
                <a:prstClr val="white"/>
              </a:solidFill>
            </a:endParaRPr>
          </a:p>
          <a:p>
            <a:pPr algn="just">
              <a:defRPr/>
            </a:pP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smtClean="0">
                <a:solidFill>
                  <a:prstClr val="white"/>
                </a:solidFill>
              </a:rPr>
              <a:t>  С </a:t>
            </a:r>
            <a:r>
              <a:rPr lang="ru-RU" b="1" dirty="0">
                <a:solidFill>
                  <a:prstClr val="white"/>
                </a:solidFill>
              </a:rPr>
              <a:t>помощью </a:t>
            </a:r>
            <a:r>
              <a:rPr lang="ru-RU" b="1" dirty="0" smtClean="0">
                <a:solidFill>
                  <a:prstClr val="white"/>
                </a:solidFill>
              </a:rPr>
              <a:t>таких мероприятий как: культурно-исторические походы, практические семинары </a:t>
            </a:r>
            <a:r>
              <a:rPr lang="ru-RU" b="1" dirty="0">
                <a:solidFill>
                  <a:prstClr val="white"/>
                </a:solidFill>
              </a:rPr>
              <a:t>и </a:t>
            </a:r>
            <a:r>
              <a:rPr lang="ru-RU" b="1" dirty="0" smtClean="0">
                <a:solidFill>
                  <a:prstClr val="white"/>
                </a:solidFill>
              </a:rPr>
              <a:t>уроки «живой истории»  мы раскрываем </a:t>
            </a:r>
            <a:r>
              <a:rPr lang="ru-RU" b="1" dirty="0">
                <a:solidFill>
                  <a:prstClr val="white"/>
                </a:solidFill>
              </a:rPr>
              <a:t>у молодых людей тягу к здоровому образу жизни, даем им навыки взаимодействия в коллективе, правильное поведение в экстремальных ситуациях.</a:t>
            </a:r>
          </a:p>
          <a:p>
            <a:pPr algn="just">
              <a:defRPr/>
            </a:pPr>
            <a:r>
              <a:rPr lang="ru-RU" b="1" dirty="0">
                <a:solidFill>
                  <a:prstClr val="white"/>
                </a:solidFill>
              </a:rPr>
              <a:t>За здоровой и целеустремленной молодежью-успешное будущее России.</a:t>
            </a:r>
          </a:p>
        </p:txBody>
      </p:sp>
      <p:sp>
        <p:nvSpPr>
          <p:cNvPr id="6" name="Прямоугольник 19"/>
          <p:cNvSpPr/>
          <p:nvPr/>
        </p:nvSpPr>
        <p:spPr bwMode="auto">
          <a:xfrm>
            <a:off x="478775" y="220523"/>
            <a:ext cx="5270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ontserrat Black"/>
              </a:rPr>
              <a:t>Волонтерство в сфере культуры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belous\Desktop\Гранд\d1b4b1ae-182d-4bf0-8d39-be7235bb3bef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528048" y="678739"/>
            <a:ext cx="4902909" cy="3415230"/>
          </a:xfrm>
          <a:prstGeom prst="rect">
            <a:avLst/>
          </a:prstGeom>
          <a:noFill/>
        </p:spPr>
      </p:pic>
      <p:pic>
        <p:nvPicPr>
          <p:cNvPr id="8" name="Picture 3" descr="C:\Users\belous\Desktop\Гранд\abb4e402-60e6-4f2a-87f8-5a0574c291c9.jpg"/>
          <p:cNvPicPr>
            <a:picLocks noChangeAspect="1" noChangeArrowheads="1"/>
          </p:cNvPicPr>
          <p:nvPr/>
        </p:nvPicPr>
        <p:blipFill rotWithShape="1">
          <a:blip r:embed="rId4"/>
          <a:srcRect l="-280" t="-620" r="280" b="12136"/>
          <a:stretch/>
        </p:blipFill>
        <p:spPr bwMode="auto">
          <a:xfrm>
            <a:off x="6528408" y="3219532"/>
            <a:ext cx="2619407" cy="3087004"/>
          </a:xfrm>
          <a:prstGeom prst="rect">
            <a:avLst/>
          </a:prstGeom>
          <a:noFill/>
        </p:spPr>
      </p:pic>
      <p:pic>
        <p:nvPicPr>
          <p:cNvPr id="9" name="Picture 4" descr="C:\Users\belous\Desktop\Гранд\4d1c9a9e-cecc-4c80-8cd6-a76caa185e5c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147815" y="3207767"/>
            <a:ext cx="2322883" cy="3093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9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 rot="10800000" flipV="1">
            <a:off x="185263" y="826264"/>
            <a:ext cx="7238082" cy="5717753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b="1" dirty="0" smtClean="0">
                <a:solidFill>
                  <a:prstClr val="white"/>
                </a:solidFill>
              </a:rPr>
              <a:t>   </a:t>
            </a:r>
            <a:r>
              <a:rPr lang="ru-RU" b="1" dirty="0" smtClean="0">
                <a:solidFill>
                  <a:prstClr val="white"/>
                </a:solidFill>
              </a:rPr>
              <a:t>С 2017 года мною </a:t>
            </a:r>
            <a:r>
              <a:rPr lang="ru-RU" b="1" dirty="0">
                <a:solidFill>
                  <a:prstClr val="white"/>
                </a:solidFill>
              </a:rPr>
              <a:t>активно  реализуются различные проекты и мероприятия на территории Приморского края. Среди которых: </a:t>
            </a:r>
            <a:endParaRPr lang="ru-RU" b="1" dirty="0" smtClean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ru-RU" b="1" dirty="0" smtClean="0">
                <a:solidFill>
                  <a:prstClr val="white"/>
                </a:solidFill>
              </a:rPr>
              <a:t>проект </a:t>
            </a:r>
            <a:r>
              <a:rPr lang="ru-RU" b="1" dirty="0">
                <a:solidFill>
                  <a:prstClr val="white"/>
                </a:solidFill>
              </a:rPr>
              <a:t>военно-историческое многоборье «Звезда морского пехотинца», </a:t>
            </a:r>
            <a:r>
              <a:rPr lang="ru-RU" b="1" dirty="0" smtClean="0">
                <a:solidFill>
                  <a:prstClr val="white"/>
                </a:solidFill>
              </a:rPr>
              <a:t>проект </a:t>
            </a:r>
            <a:r>
              <a:rPr lang="ru-RU" b="1" dirty="0">
                <a:solidFill>
                  <a:prstClr val="white"/>
                </a:solidFill>
              </a:rPr>
              <a:t>«Сквозь времена», проект «Юный патриот Родины», военно-исторические реконструкции различных исторических </a:t>
            </a:r>
            <a:r>
              <a:rPr lang="ru-RU" b="1" dirty="0" smtClean="0">
                <a:solidFill>
                  <a:prstClr val="white"/>
                </a:solidFill>
              </a:rPr>
              <a:t>периодов и эпох, </a:t>
            </a:r>
            <a:r>
              <a:rPr lang="ru-RU" b="1" dirty="0">
                <a:solidFill>
                  <a:prstClr val="white"/>
                </a:solidFill>
              </a:rPr>
              <a:t>военно-тактические игры, проекты военно-исторических настольных игр, тематические выставки, фестивали, фотозоны, приуроченные к различным памятным датам </a:t>
            </a:r>
            <a:r>
              <a:rPr lang="ru-RU" b="1" dirty="0" smtClean="0">
                <a:solidFill>
                  <a:prstClr val="white"/>
                </a:solidFill>
              </a:rPr>
              <a:t>(в том числе участие </a:t>
            </a:r>
            <a:r>
              <a:rPr lang="ru-RU" b="1" dirty="0">
                <a:solidFill>
                  <a:prstClr val="white"/>
                </a:solidFill>
              </a:rPr>
              <a:t>в </a:t>
            </a:r>
            <a:r>
              <a:rPr lang="ru-RU" b="1" dirty="0" smtClean="0">
                <a:solidFill>
                  <a:prstClr val="white"/>
                </a:solidFill>
              </a:rPr>
              <a:t>военно-исторических фестивалях </a:t>
            </a:r>
            <a:r>
              <a:rPr lang="ru-RU" b="1" dirty="0">
                <a:solidFill>
                  <a:prstClr val="white"/>
                </a:solidFill>
              </a:rPr>
              <a:t>«Каульские высоты</a:t>
            </a:r>
            <a:r>
              <a:rPr lang="ru-RU" b="1" dirty="0" smtClean="0">
                <a:solidFill>
                  <a:prstClr val="white"/>
                </a:solidFill>
              </a:rPr>
              <a:t>», «Владивостокская крепость», </a:t>
            </a:r>
            <a:r>
              <a:rPr lang="ru-RU" b="1" dirty="0">
                <a:solidFill>
                  <a:prstClr val="white"/>
                </a:solidFill>
              </a:rPr>
              <a:t>организация локальных </a:t>
            </a:r>
            <a:r>
              <a:rPr lang="ru-RU" b="1" dirty="0" smtClean="0">
                <a:solidFill>
                  <a:prstClr val="white"/>
                </a:solidFill>
              </a:rPr>
              <a:t>площадок, </a:t>
            </a:r>
            <a:r>
              <a:rPr lang="ru-RU" b="1" dirty="0">
                <a:solidFill>
                  <a:prstClr val="white"/>
                </a:solidFill>
              </a:rPr>
              <a:t>приуроченных к 9 мая, организация и проведение фестиваля «День народного единства»), организация и проведение «</a:t>
            </a:r>
            <a:r>
              <a:rPr lang="ru-RU" b="1" dirty="0" smtClean="0">
                <a:solidFill>
                  <a:prstClr val="white"/>
                </a:solidFill>
              </a:rPr>
              <a:t>Военно-исторических экспедиции: «Партизанские тропы юга Приморья», </a:t>
            </a:r>
            <a:r>
              <a:rPr lang="ru-RU" b="1" dirty="0" smtClean="0">
                <a:solidFill>
                  <a:prstClr val="white"/>
                </a:solidFill>
              </a:rPr>
              <a:t>«</a:t>
            </a:r>
            <a:r>
              <a:rPr lang="ru-RU" b="1" dirty="0" smtClean="0">
                <a:solidFill>
                  <a:prstClr val="white"/>
                </a:solidFill>
              </a:rPr>
              <a:t>По следам гражданской войны на Дальнем Востоке».</a:t>
            </a:r>
            <a:endParaRPr lang="ru-RU" b="1" dirty="0">
              <a:solidFill>
                <a:prstClr val="white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white"/>
                </a:solidFill>
              </a:rPr>
              <a:t>   По </a:t>
            </a:r>
            <a:r>
              <a:rPr lang="ru-RU" b="1" dirty="0">
                <a:solidFill>
                  <a:prstClr val="white"/>
                </a:solidFill>
              </a:rPr>
              <a:t>мере проведения мероприятий и реализации проектов мне удалось сформировать достойную команду </a:t>
            </a:r>
            <a:r>
              <a:rPr lang="ru-RU" b="1" dirty="0" smtClean="0">
                <a:solidFill>
                  <a:prstClr val="white"/>
                </a:solidFill>
              </a:rPr>
              <a:t>неравнодушных к истории своей страны людей</a:t>
            </a:r>
            <a:r>
              <a:rPr lang="ru-RU" b="1" dirty="0">
                <a:solidFill>
                  <a:prstClr val="white"/>
                </a:solidFill>
              </a:rPr>
              <a:t>, и объединить их в волонтерский центр .</a:t>
            </a:r>
          </a:p>
          <a:p>
            <a:pPr algn="just">
              <a:defRPr/>
            </a:pPr>
            <a:r>
              <a:rPr lang="ru-RU" b="1" dirty="0" smtClean="0">
                <a:solidFill>
                  <a:prstClr val="white"/>
                </a:solidFill>
              </a:rPr>
              <a:t>   Волонтерский </a:t>
            </a:r>
            <a:r>
              <a:rPr lang="ru-RU" b="1" dirty="0">
                <a:solidFill>
                  <a:prstClr val="white"/>
                </a:solidFill>
              </a:rPr>
              <a:t>центр МОО </a:t>
            </a:r>
            <a:r>
              <a:rPr lang="ru-RU" b="1" dirty="0" smtClean="0">
                <a:solidFill>
                  <a:prstClr val="white"/>
                </a:solidFill>
              </a:rPr>
              <a:t>«Федерация военно-тактических игр» </a:t>
            </a:r>
            <a:r>
              <a:rPr lang="ru-RU" b="1" dirty="0">
                <a:solidFill>
                  <a:prstClr val="white"/>
                </a:solidFill>
              </a:rPr>
              <a:t>активно участвует в организации и проведении совместно с Управлением культуры администрации г. Владивостока мероприятий историко-культурной и патриотической направленности.</a:t>
            </a:r>
          </a:p>
        </p:txBody>
      </p:sp>
      <p:sp>
        <p:nvSpPr>
          <p:cNvPr id="6" name="Прямоугольник 19"/>
          <p:cNvSpPr/>
          <p:nvPr/>
        </p:nvSpPr>
        <p:spPr bwMode="auto">
          <a:xfrm>
            <a:off x="189953" y="315048"/>
            <a:ext cx="459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Montserrat Black"/>
              </a:rPr>
              <a:t>Мои проекты и мероприятия</a:t>
            </a:r>
            <a:endParaRPr dirty="0"/>
          </a:p>
        </p:txBody>
      </p:sp>
      <p:pic>
        <p:nvPicPr>
          <p:cNvPr id="3075" name="Picture 3" descr="C:\Users\butenko\Desktop\фото для колллективной заявки\IMG_970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2787"/>
          <a:stretch/>
        </p:blipFill>
        <p:spPr bwMode="auto">
          <a:xfrm>
            <a:off x="7393784" y="836260"/>
            <a:ext cx="4746449" cy="28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butenko\Desktop\20210605_120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 bwMode="auto">
          <a:xfrm>
            <a:off x="7393784" y="3691892"/>
            <a:ext cx="4746449" cy="28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4"/>
          <p:cNvSpPr/>
          <p:nvPr/>
        </p:nvSpPr>
        <p:spPr bwMode="auto">
          <a:xfrm>
            <a:off x="405601" y="1527522"/>
            <a:ext cx="8944108" cy="463021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5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 bwMode="auto">
          <a:xfrm>
            <a:off x="405600" y="443059"/>
            <a:ext cx="1942983" cy="45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Montserrat Black"/>
              </a:rPr>
              <a:t>О ПРОЕКТЕ</a:t>
            </a:r>
            <a:endParaRPr dirty="0"/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405601" y="2338161"/>
            <a:ext cx="6094350" cy="288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b="1" dirty="0">
              <a:latin typeface="Montserrat"/>
            </a:endParaRP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538680" y="1602219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b="1" dirty="0">
                <a:solidFill>
                  <a:schemeClr val="bg1"/>
                </a:solidFill>
                <a:latin typeface="Montserrat"/>
              </a:rPr>
              <a:t>Партизанские тропы юга Приморья</a:t>
            </a:r>
            <a:endParaRPr dirty="0"/>
          </a:p>
        </p:txBody>
      </p:sp>
      <p:pic>
        <p:nvPicPr>
          <p:cNvPr id="9" name="Picture 2" descr="C:\Users\belous\Desktop\Гранд\68a5efe7-f4f0-4d75-9cc4-8e55eaf5b5ed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47403" y="220145"/>
            <a:ext cx="5004612" cy="3641571"/>
          </a:xfrm>
          <a:prstGeom prst="rect">
            <a:avLst/>
          </a:prstGeom>
          <a:noFill/>
        </p:spPr>
      </p:pic>
      <p:pic>
        <p:nvPicPr>
          <p:cNvPr id="10" name="Picture 3" descr="C:\Users\belous\Desktop\Гранд\d8ea0503-2a6f-4ee8-a6e0-3fa0980eef57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611106" y="3619549"/>
            <a:ext cx="5221009" cy="3174519"/>
          </a:xfrm>
          <a:prstGeom prst="rect">
            <a:avLst/>
          </a:prstGeom>
          <a:noFill/>
        </p:spPr>
      </p:pic>
      <p:pic>
        <p:nvPicPr>
          <p:cNvPr id="2050" name="Picture 2" descr="C:\Users\butenko\Desktop\фото для колллективной заявки\msg994434337-47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7" y="220145"/>
            <a:ext cx="6866696" cy="33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tenko\Desktop\фото для колллективной заявки\photo163617726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7" y="3611550"/>
            <a:ext cx="7072263" cy="31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utenko\Desktop\фото для колллективной заявки\photo163617661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98" y="651757"/>
            <a:ext cx="2225210" cy="56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utenko\Desktop\фото для колллективной заявки\IMG_97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7563" y="-1094740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80580" y="2458882"/>
            <a:ext cx="10188900" cy="152345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400" b="1" dirty="0">
                <a:solidFill>
                  <a:schemeClr val="bg1"/>
                </a:solidFill>
                <a:latin typeface="Montserrat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72225" y="5856618"/>
            <a:ext cx="11071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Circe Bold"/>
                <a:ea typeface="Calibri"/>
                <a:cs typeface="Times New Roman"/>
              </a:rPr>
              <a:t>Контактные данные: </a:t>
            </a:r>
            <a:r>
              <a:rPr lang="en-US" u="sng" dirty="0" smtClean="0">
                <a:solidFill>
                  <a:schemeClr val="bg1"/>
                </a:solidFill>
                <a:latin typeface="Circe Bold"/>
                <a:ea typeface="Calibri"/>
                <a:cs typeface="Times New Roman"/>
              </a:rPr>
              <a:t>oleg888vl@gmail.com</a:t>
            </a:r>
            <a:r>
              <a:rPr lang="ru-RU" dirty="0" smtClean="0">
                <a:solidFill>
                  <a:schemeClr val="bg1"/>
                </a:solidFill>
                <a:latin typeface="Circe Bold"/>
                <a:ea typeface="Calibri"/>
                <a:cs typeface="Times New Roman"/>
              </a:rPr>
              <a:t>,  </a:t>
            </a:r>
            <a:r>
              <a:rPr lang="ru-RU" dirty="0">
                <a:solidFill>
                  <a:schemeClr val="bg1"/>
                </a:solidFill>
                <a:latin typeface="Circe Bold"/>
                <a:ea typeface="Calibri"/>
                <a:cs typeface="Times New Roman"/>
              </a:rPr>
              <a:t>+79644343584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407</Words>
  <Application>Microsoft Office PowerPoint</Application>
  <DocSecurity>0</DocSecurity>
  <PresentationFormat>Произвольный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Montserrat</vt:lpstr>
      <vt:lpstr>Times New Roman</vt:lpstr>
      <vt:lpstr>Circe Bold</vt:lpstr>
      <vt:lpstr>Calibri Light</vt:lpstr>
      <vt:lpstr>Calibri</vt:lpstr>
      <vt:lpstr>Montserrat Black</vt:lpstr>
      <vt:lpstr>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Зоя Дурдина</dc:creator>
  <cp:lastModifiedBy>Олег Анатольевич Бутенко</cp:lastModifiedBy>
  <cp:revision>301</cp:revision>
  <dcterms:created xsi:type="dcterms:W3CDTF">2020-03-24T07:41:27Z</dcterms:created>
  <dcterms:modified xsi:type="dcterms:W3CDTF">2021-12-09T14:29:36Z</dcterms:modified>
  <dc:identifier/>
  <dc:language/>
  <cp:version/>
</cp:coreProperties>
</file>