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sldIdLst>
    <p:sldId id="256" r:id="rId3"/>
    <p:sldId id="260" r:id="rId4"/>
    <p:sldId id="263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02.09.2022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3990" y="404664"/>
            <a:ext cx="7540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ПЕРЕСЛАВСКИЙ МУЗЕЙ-ЗАПОВЕДНИК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4" y="270046"/>
            <a:ext cx="1000468" cy="9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75656" y="1052736"/>
            <a:ext cx="7772400" cy="697101"/>
          </a:xfrm>
        </p:spPr>
        <p:txBody>
          <a:bodyPr>
            <a:noAutofit/>
          </a:bodyPr>
          <a:lstStyle/>
          <a:p>
            <a:pPr algn="l"/>
            <a:r>
              <a:rPr lang="ru-RU" sz="245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Волонтерская деятельность в музее</a:t>
            </a:r>
            <a:endParaRPr lang="ru-RU" sz="245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2" descr="C:\Users\User\Desktop\Музей\Музей_посетител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4844"/>
            <a:ext cx="91440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4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20080" cy="65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Сотрудник\Desktop\для презентации\DSC_0452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81" y="259877"/>
            <a:ext cx="352332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:\Ежегодные мероприятия\Остров детства\2019\DCIM\104D7100\DSC_1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72463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Ежегодные мероприятия\Остров детства\2021\ОСТРОВ ДЕТСТВА 03.06.21\Отобраны\1 DSC_65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872647"/>
            <a:ext cx="3970752" cy="279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4704625" cy="54346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Волонтеры на «ОСТРОВЕ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ДЕТСТВА»</a:t>
            </a:r>
          </a:p>
        </p:txBody>
      </p:sp>
    </p:spTree>
    <p:extLst>
      <p:ext uri="{BB962C8B-B14F-4D97-AF65-F5344CB8AC3E}">
        <p14:creationId xmlns:p14="http://schemas.microsoft.com/office/powerpoint/2010/main" val="377839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823558"/>
            <a:ext cx="4464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Традиционно Ежегодную акцию «</a:t>
            </a:r>
            <a:r>
              <a:rPr lang="ru-RU" b="1" cap="all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Ночь музеев</a:t>
            </a:r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проводим </a:t>
            </a:r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вместе с волонтерами</a:t>
            </a:r>
            <a:endParaRPr lang="ru-RU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2" y="157247"/>
            <a:ext cx="728099" cy="6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отрудник\Desktop\для презентации\DSC_1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7" y="2204864"/>
            <a:ext cx="626469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Сотрудник\Desktop\для презентации\DSC_18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6" y="157246"/>
            <a:ext cx="3885030" cy="26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2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6070"/>
            <a:ext cx="720081" cy="6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885043"/>
            <a:ext cx="4227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«Петровская Масленица</a:t>
            </a:r>
            <a:r>
              <a:rPr lang="ru-RU" sz="2000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» с волонтерами и для волонтеров</a:t>
            </a:r>
            <a:endParaRPr lang="ru-RU" sz="2000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93" y="226070"/>
            <a:ext cx="4104456" cy="27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85212"/>
            <a:ext cx="3176012" cy="476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Сотрудник\Desktop\для презентации\DSC_0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28" y="3108276"/>
            <a:ext cx="410445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8" y="260648"/>
            <a:ext cx="70816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1057417"/>
            <a:ext cx="467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мастер-классы для больших и маленьких</a:t>
            </a:r>
            <a:endParaRPr lang="ru-RU" sz="2000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4" descr="C:\TMP\batC135.tmp\DSC_9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57" y="2060848"/>
            <a:ext cx="674573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Сотрудник\Desktop\для презентации\DSC_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68854" cy="27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0" y="321885"/>
            <a:ext cx="741980" cy="67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1761" y="487426"/>
            <a:ext cx="3885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маленькие друзья музея выступают для волонтеров старшего возраста</a:t>
            </a:r>
            <a:endParaRPr lang="ru-RU" sz="1600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C:\Users\Сотрудник\Desktop\для презентации\IMG_92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63" y="314096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Сотрудник\Desktop\для презентации\IMG_9301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924"/>
            <a:ext cx="3703689" cy="27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Сотрудник\Downloads\FullSizeRend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b="18602"/>
          <a:stretch/>
        </p:blipFill>
        <p:spPr bwMode="auto">
          <a:xfrm>
            <a:off x="955870" y="1679441"/>
            <a:ext cx="4157509" cy="51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6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27"/>
            <a:ext cx="741896" cy="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5200" y="332656"/>
            <a:ext cx="369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Самые веселые волонтеры на празднике «Рождество </a:t>
            </a:r>
            <a:r>
              <a:rPr lang="ru-RU" b="1" cap="all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b="1" cap="all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музее»</a:t>
            </a:r>
          </a:p>
        </p:txBody>
      </p:sp>
      <p:pic>
        <p:nvPicPr>
          <p:cNvPr id="7171" name="Picture 3" descr="C:\Users\Сотрудник\Desktop\для презентации\d9a78e7f-cee4-45eb-90b0-f4229e8cba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08" y="1359191"/>
            <a:ext cx="3736784" cy="550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Z:\Ежегодные мероприятия\Рождество\Рождество2020\104D7100\DSC_2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84593" cy="27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Z:\Ежегодные мероприятия\Рождество\Рождество2019\фото праздника\DSC_9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5"/>
            <a:ext cx="4081756" cy="27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45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27"/>
            <a:ext cx="741896" cy="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287" y="909722"/>
            <a:ext cx="37494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Обучающие занятия по усадебному крокету для юных помощников и волонтеров серебряного возраста</a:t>
            </a:r>
            <a:endParaRPr lang="ru-RU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User\Desktop\ГРАНТ\Молоды душой\Мастер-класс для инвалидов. Фото А.Морев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760" y="332656"/>
            <a:ext cx="5268240" cy="395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ГРАНТ\Молоды душой\Играют дети. Фото А. Морев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4906539" cy="366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19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оготип музей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27"/>
            <a:ext cx="741896" cy="6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3192" y="357442"/>
            <a:ext cx="3904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ln w="6350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Фестиваль «ПЕРЕСЕЧЕНИЕ»: молодежь + музей = волонтерский проект для активных добровольцев</a:t>
            </a:r>
            <a:endParaRPr lang="ru-RU" b="1" cap="all" dirty="0">
              <a:ln w="6350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\Desktop\ГРАНТ\Молоды душой\фото\Пересеч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2204862"/>
            <a:ext cx="6067331" cy="455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ГРАНТ\Молоды душой\фото\вечер искусств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4289251" cy="28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573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80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Воздушный поток</vt:lpstr>
      <vt:lpstr>1_Воздушный поток</vt:lpstr>
      <vt:lpstr>Волонтерская деятельность в музее</vt:lpstr>
      <vt:lpstr>Волонтеры на «ОСТРОВЕ ДЕТСТВА»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Mishael</dc:creator>
  <cp:lastModifiedBy>Рыченкова Татьяна</cp:lastModifiedBy>
  <cp:revision>38</cp:revision>
  <dcterms:created xsi:type="dcterms:W3CDTF">2017-10-18T06:55:48Z</dcterms:created>
  <dcterms:modified xsi:type="dcterms:W3CDTF">2022-09-02T12:55:22Z</dcterms:modified>
</cp:coreProperties>
</file>