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66" r:id="rId4"/>
    <p:sldId id="282" r:id="rId5"/>
    <p:sldId id="278" r:id="rId6"/>
    <p:sldId id="283" r:id="rId7"/>
    <p:sldId id="276" r:id="rId8"/>
    <p:sldId id="277" r:id="rId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ED0"/>
    <a:srgbClr val="DA1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79137" autoAdjust="0"/>
  </p:normalViewPr>
  <p:slideViewPr>
    <p:cSldViewPr snapToGrid="0">
      <p:cViewPr varScale="1">
        <p:scale>
          <a:sx n="88" d="100"/>
          <a:sy n="88" d="100"/>
        </p:scale>
        <p:origin x="11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0CA93-7073-455D-B3D3-47E6A2DC942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6788"/>
            <a:ext cx="5438775" cy="39084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8C5FD-E804-421A-83DE-743C102D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1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0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2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0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2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9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0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C5FD-E804-421A-83DE-743C102D28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4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6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4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6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23F0-AC2D-4F63-847E-05E5A96DE16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A42D-407D-4A02-93B4-9DC9D4FA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vk.cc/cu3tq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56" y="560799"/>
            <a:ext cx="6588999" cy="15427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CBED0"/>
                </a:solidFill>
                <a:latin typeface="PF DinText Pro" panose="02000506020000020004" pitchFamily="2" charset="0"/>
              </a:rPr>
              <a:t>Волонтёрская служба </a:t>
            </a:r>
            <a:br>
              <a:rPr lang="ru-RU" sz="3600" b="1" dirty="0">
                <a:solidFill>
                  <a:srgbClr val="1CBED0"/>
                </a:solidFill>
                <a:latin typeface="PF DinText Pro" panose="02000506020000020004" pitchFamily="2" charset="0"/>
              </a:rPr>
            </a:br>
            <a:r>
              <a:rPr lang="ru-RU" sz="3600" b="1" dirty="0">
                <a:solidFill>
                  <a:srgbClr val="1CBED0"/>
                </a:solidFill>
                <a:latin typeface="PF DinText Pro" panose="02000506020000020004" pitchFamily="2" charset="0"/>
              </a:rPr>
              <a:t>Канского драматического театра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465" y="2166770"/>
            <a:ext cx="8622123" cy="116709"/>
          </a:xfrm>
          <a:prstGeom prst="rect">
            <a:avLst/>
          </a:prstGeom>
          <a:solidFill>
            <a:srgbClr val="1C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CBED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69" y="-515592"/>
            <a:ext cx="3222591" cy="2279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57" y="1700497"/>
            <a:ext cx="1926931" cy="45128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2E1A306-D3AA-F373-5266-166F997D9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0" b="8188"/>
          <a:stretch/>
        </p:blipFill>
        <p:spPr bwMode="auto">
          <a:xfrm>
            <a:off x="10471483" y="253130"/>
            <a:ext cx="1305204" cy="6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erb">
            <a:extLst>
              <a:ext uri="{FF2B5EF4-FFF2-40B4-BE49-F238E27FC236}">
                <a16:creationId xmlns:a16="http://schemas.microsoft.com/office/drawing/2014/main" id="{2D702E5A-5139-21AE-46CA-3115CFBD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27" y="358783"/>
            <a:ext cx="430063" cy="5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FAA418-602D-B1DE-00F7-9DA875CEAA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9" y="2545697"/>
            <a:ext cx="6086475" cy="405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768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62711" y="932242"/>
            <a:ext cx="6585453" cy="127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CBED0"/>
              </a:solidFill>
              <a:latin typeface="PF DinText Pro" panose="02000506020000020004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A89ACE2-9AB9-B653-FE04-1D78BEB8662B}"/>
              </a:ext>
            </a:extLst>
          </p:cNvPr>
          <p:cNvSpPr txBox="1">
            <a:spLocks/>
          </p:cNvSpPr>
          <p:nvPr/>
        </p:nvSpPr>
        <p:spPr>
          <a:xfrm>
            <a:off x="-26163" y="1570091"/>
            <a:ext cx="5181600" cy="390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Канском драматическом театре</a:t>
            </a:r>
            <a:br>
              <a:rPr lang="ru-RU" sz="2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ноября 2022 года начала работу волонтёрская служба.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оказывают помощь в подготовке и проведении различных мероприятий театра: спектаклей, концертов, конкурсов, праздников и других театральных проектов. Кроме того, волонтеры принимают участие в мероприятиях, организованных партнерами театра – различными организациями города.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4165AFD-7957-505A-6369-E34F2CCC6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7" y="1655684"/>
            <a:ext cx="6682406" cy="445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42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62711" y="932242"/>
            <a:ext cx="6585453" cy="86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CBED0"/>
              </a:solidFill>
              <a:latin typeface="PF DinText Pro" panose="02000506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F3A0D-6DF6-1A56-6485-F712AAA938E7}"/>
              </a:ext>
            </a:extLst>
          </p:cNvPr>
          <p:cNvSpPr txBox="1"/>
          <p:nvPr/>
        </p:nvSpPr>
        <p:spPr>
          <a:xfrm>
            <a:off x="233794" y="1707564"/>
            <a:ext cx="5557405" cy="471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волонтёрской службе театра (данные на январь 2024 года) числится 30 человек, ребята в возрасте от 14 до 23 лет.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ноября 2022 года по декабрь 2023 года с помощью волонтёров было проведено 141 мероприятие, а именно: 86 спектаклей (127 спектаклей нашего театра и 6 спектаклей театров, приезжавших на гастроли) и 8 творческих мероприятий, где волонтеры были задействованы наравне с актёрами (интермедия к Дню защиты детей, Всероссийский Олимпийский день в крытом катке «Восток Арена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70-летие «Канской ТЭЦ» и т.д.). </a:t>
            </a: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это только начало большого пути волонтёрской службы Канского драматического театра.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139EE-AAC8-A525-765E-C44CB2307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43" y="1287957"/>
            <a:ext cx="2854724" cy="428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2841E1-B381-BCF3-A96E-1EEBED2681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9246" r="11470" b="4449"/>
          <a:stretch/>
        </p:blipFill>
        <p:spPr>
          <a:xfrm>
            <a:off x="9103480" y="2142410"/>
            <a:ext cx="2854725" cy="428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34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4BF38E-A1D4-088E-9288-2E2EF94E6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0" y="410737"/>
            <a:ext cx="3506710" cy="467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61695B-2767-DDD8-91A1-760CF078A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89" y="2831287"/>
            <a:ext cx="5681625" cy="378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6C0575-B674-3126-4383-A6123869D6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73" y="410737"/>
            <a:ext cx="3506710" cy="467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A76FE4-6F68-410A-0FC8-E6FCB86F989C}"/>
              </a:ext>
            </a:extLst>
          </p:cNvPr>
          <p:cNvSpPr txBox="1"/>
          <p:nvPr/>
        </p:nvSpPr>
        <p:spPr>
          <a:xfrm>
            <a:off x="4062414" y="2102212"/>
            <a:ext cx="4067175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Интермедия к Дню защиты детей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Канском драматическом театре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0C55C-3904-6C9F-FF7C-515540261BE0}"/>
              </a:ext>
            </a:extLst>
          </p:cNvPr>
          <p:cNvSpPr txBox="1"/>
          <p:nvPr/>
        </p:nvSpPr>
        <p:spPr>
          <a:xfrm>
            <a:off x="9060766" y="5168262"/>
            <a:ext cx="2709864" cy="120032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молодежи в Многофункциональном Молодежном центре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Канска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0AD41-0CAF-1866-977E-DEBD328CEEBD}"/>
              </a:ext>
            </a:extLst>
          </p:cNvPr>
          <p:cNvSpPr txBox="1"/>
          <p:nvPr/>
        </p:nvSpPr>
        <p:spPr>
          <a:xfrm>
            <a:off x="421373" y="5168261"/>
            <a:ext cx="2709864" cy="120032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Олимпийский день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крытом катке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"Восток Арена"</a:t>
            </a:r>
          </a:p>
        </p:txBody>
      </p:sp>
    </p:spTree>
    <p:extLst>
      <p:ext uri="{BB962C8B-B14F-4D97-AF65-F5344CB8AC3E}">
        <p14:creationId xmlns:p14="http://schemas.microsoft.com/office/powerpoint/2010/main" val="117672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62711" y="932242"/>
            <a:ext cx="6585453" cy="127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CBED0"/>
              </a:solidFill>
              <a:latin typeface="PF DinText Pro" panose="0200050602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D13A-1855-77D9-A456-DD76F4BB2EE4}"/>
              </a:ext>
            </a:extLst>
          </p:cNvPr>
          <p:cNvSpPr txBox="1"/>
          <p:nvPr/>
        </p:nvSpPr>
        <p:spPr>
          <a:xfrm>
            <a:off x="421513" y="2237884"/>
            <a:ext cx="3417062" cy="338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июня 2023 года Канский драматический театр зарегистрировался на платформе для добрых дел ДОБРО.РФ.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мероприятия, в которых участвуют волонтёры театра, регистрируются на площадке. Тем самым, мы стимулируем ребят помогать театру и находим новых волонтёров.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EC8B7B-9C48-BB6B-8D73-B219752E6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9584" r="15279" b="3750"/>
          <a:stretch/>
        </p:blipFill>
        <p:spPr>
          <a:xfrm>
            <a:off x="4279648" y="1333111"/>
            <a:ext cx="7490839" cy="519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723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62711" y="932242"/>
            <a:ext cx="6585453" cy="127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CBED0"/>
              </a:solidFill>
              <a:latin typeface="PF DinText Pro" panose="0200050602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D13A-1855-77D9-A456-DD76F4BB2EE4}"/>
              </a:ext>
            </a:extLst>
          </p:cNvPr>
          <p:cNvSpPr txBox="1"/>
          <p:nvPr/>
        </p:nvSpPr>
        <p:spPr>
          <a:xfrm>
            <a:off x="7263134" y="2654774"/>
            <a:ext cx="4528816" cy="30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событие для волонтёрской службы случилось в декабре 2023 года –  воспитанник КГБУ СО «КЦСОН "Восточный"» Дмитрий Дружинин (23 года, ДЦП) стал членом волонтёрской службы и уже успел помочь на 6-х спектаклях. Мы рады, что можем осуществлять мечты людей с разными возможностями здоровья.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границ.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171BC6-BD88-4781-3B02-12F940354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4" y="1028096"/>
            <a:ext cx="3601356" cy="480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AAD8F5-5193-E8A9-C16A-062F40A15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80" y="1781340"/>
            <a:ext cx="3601357" cy="480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10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62711" y="932242"/>
            <a:ext cx="6585453" cy="127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CBED0"/>
              </a:solidFill>
              <a:latin typeface="PF DinText Pro" panose="02000506020000020004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FB8C10-D930-A259-0526-90695B85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27" y="1003426"/>
            <a:ext cx="9882975" cy="11333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CBED0"/>
                </a:solidFill>
              </a:rPr>
              <a:t>Вкладка на сайте театра</a:t>
            </a:r>
            <a:br>
              <a:rPr lang="ru-RU" b="1" dirty="0">
                <a:solidFill>
                  <a:srgbClr val="1CBED0"/>
                </a:solidFill>
              </a:rPr>
            </a:br>
            <a:r>
              <a:rPr lang="ru-RU" b="1" dirty="0">
                <a:solidFill>
                  <a:srgbClr val="1CBED0"/>
                </a:solidFill>
              </a:rPr>
              <a:t>о волонтёрской службе: </a:t>
            </a:r>
            <a:r>
              <a:rPr lang="en-US" b="1" dirty="0">
                <a:solidFill>
                  <a:srgbClr val="1CBED0"/>
                </a:solidFill>
                <a:hlinkClick r:id="rId4"/>
              </a:rPr>
              <a:t>https://vk.cc/cu3tqk</a:t>
            </a:r>
            <a:r>
              <a:rPr lang="ru-RU" b="1" dirty="0">
                <a:solidFill>
                  <a:srgbClr val="1CBED0"/>
                </a:solidFill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1B660-7713-3896-FBA3-A5E8965178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9167" r="17734" b="3750"/>
          <a:stretch/>
        </p:blipFill>
        <p:spPr>
          <a:xfrm>
            <a:off x="3171825" y="2207939"/>
            <a:ext cx="5848350" cy="43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0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62711" y="932242"/>
            <a:ext cx="6585453" cy="127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CBED0"/>
              </a:solidFill>
              <a:latin typeface="PF DinText Pro" panose="02000506020000020004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281C7A4-17C6-D41F-8534-930CF6E6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567"/>
            <a:ext cx="10515600" cy="8092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CBED0"/>
                </a:solidFill>
              </a:rPr>
              <a:t>Публикации о волонтерской службе</a:t>
            </a:r>
            <a:br>
              <a:rPr lang="ru-RU" b="1" dirty="0">
                <a:solidFill>
                  <a:srgbClr val="1CBED0"/>
                </a:solidFill>
              </a:rPr>
            </a:br>
            <a:r>
              <a:rPr lang="ru-RU" b="1" dirty="0">
                <a:solidFill>
                  <a:srgbClr val="1CBED0"/>
                </a:solidFill>
              </a:rPr>
              <a:t>в социальных сетях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DEBC76-4EB0-E254-CCA9-52D34ADF0F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t="13594" r="43047" b="5139"/>
          <a:stretch/>
        </p:blipFill>
        <p:spPr>
          <a:xfrm>
            <a:off x="388755" y="1865041"/>
            <a:ext cx="2387968" cy="4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9D9DD2-C2C4-D3D1-0FF3-A81F2A8C0E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14722" r="41484" b="9305"/>
          <a:stretch/>
        </p:blipFill>
        <p:spPr>
          <a:xfrm>
            <a:off x="3081400" y="2453680"/>
            <a:ext cx="2763287" cy="416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10FA3F-4214-C2C4-1A9A-A97A5434FC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2" t="9305" r="37031" b="5556"/>
          <a:stretch/>
        </p:blipFill>
        <p:spPr>
          <a:xfrm>
            <a:off x="9240462" y="1826388"/>
            <a:ext cx="2680913" cy="479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F8C1E1-B1F0-1F46-1A2A-FF75C328E8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18177" r="41562" b="6666"/>
          <a:stretch/>
        </p:blipFill>
        <p:spPr>
          <a:xfrm>
            <a:off x="6149364" y="2453680"/>
            <a:ext cx="2786421" cy="416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85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336</Words>
  <Application>Microsoft Office PowerPoint</Application>
  <PresentationFormat>Широкоэкранный</PresentationFormat>
  <Paragraphs>23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PF DinText Pro</vt:lpstr>
      <vt:lpstr>Times New Roman</vt:lpstr>
      <vt:lpstr>Тема Office</vt:lpstr>
      <vt:lpstr>Волонтёрская служба  Канского драматического театра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Вкладка на сайте театра о волонтёрской службе: https://vk.cc/cu3tqk </vt:lpstr>
      <vt:lpstr>Публикации о волонтерской службе в социальных сетях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ГЛАВНАЯ КОЛЛЕГИЯ МИНИСТЕРСТВА КУЛЬТУРЫ КРАСНОЯРСКОГО КРАЯ</dc:title>
  <dc:creator>ad add</dc:creator>
  <cp:lastModifiedBy>AdminTany</cp:lastModifiedBy>
  <cp:revision>173</cp:revision>
  <cp:lastPrinted>2022-02-16T05:46:19Z</cp:lastPrinted>
  <dcterms:created xsi:type="dcterms:W3CDTF">2019-01-25T04:52:36Z</dcterms:created>
  <dcterms:modified xsi:type="dcterms:W3CDTF">2024-01-20T13:20:57Z</dcterms:modified>
</cp:coreProperties>
</file>