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49" r:id="rId4"/>
    <p:sldId id="350" r:id="rId5"/>
    <p:sldId id="347" r:id="rId6"/>
    <p:sldId id="298" r:id="rId7"/>
    <p:sldId id="259" r:id="rId8"/>
    <p:sldId id="309" r:id="rId9"/>
    <p:sldId id="307" r:id="rId10"/>
    <p:sldId id="311" r:id="rId11"/>
    <p:sldId id="31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88" y="108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CF1678-ABE6-4DF1-92C9-331A124F5CC7}"/>
              </a:ext>
            </a:extLst>
          </p:cNvPr>
          <p:cNvSpPr/>
          <p:nvPr userDrawn="1"/>
        </p:nvSpPr>
        <p:spPr>
          <a:xfrm>
            <a:off x="1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B97310DF-B6B0-4C3C-BA3E-489420A32181}"/>
              </a:ext>
            </a:extLst>
          </p:cNvPr>
          <p:cNvGrpSpPr/>
          <p:nvPr userDrawn="1"/>
        </p:nvGrpSpPr>
        <p:grpSpPr>
          <a:xfrm>
            <a:off x="4484680" y="2739753"/>
            <a:ext cx="2029599" cy="3505672"/>
            <a:chOff x="1438761" y="2033015"/>
            <a:chExt cx="1980000" cy="3420000"/>
          </a:xfrm>
        </p:grpSpPr>
        <p:sp>
          <p:nvSpPr>
            <p:cNvPr id="4" name="Rounded Rectangle 41">
              <a:extLst>
                <a:ext uri="{FF2B5EF4-FFF2-40B4-BE49-F238E27FC236}">
                  <a16:creationId xmlns:a16="http://schemas.microsoft.com/office/drawing/2014/main" xmlns="" id="{B61CE415-73B8-4D2A-A1AB-DABC4F7BB2A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2">
              <a:extLst>
                <a:ext uri="{FF2B5EF4-FFF2-40B4-BE49-F238E27FC236}">
                  <a16:creationId xmlns:a16="http://schemas.microsoft.com/office/drawing/2014/main" xmlns="" id="{EDF8955B-0866-490C-9582-2B8E2224663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E0A25EC8-F7AE-4ED5-9EB2-E3252715F40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" name="Oval 44">
                <a:extLst>
                  <a:ext uri="{FF2B5EF4-FFF2-40B4-BE49-F238E27FC236}">
                    <a16:creationId xmlns:a16="http://schemas.microsoft.com/office/drawing/2014/main" xmlns="" id="{10A58890-DAC1-4D69-85FC-B98A820AC9E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xmlns="" id="{71D5B425-6479-4E5A-8B5B-DF3F830F719D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xmlns="" id="{F22F0D01-3528-4D20-92A5-9D0EBA7F8C2E}"/>
              </a:ext>
            </a:extLst>
          </p:cNvPr>
          <p:cNvGrpSpPr/>
          <p:nvPr userDrawn="1"/>
        </p:nvGrpSpPr>
        <p:grpSpPr>
          <a:xfrm>
            <a:off x="6976148" y="2739753"/>
            <a:ext cx="2029599" cy="3505672"/>
            <a:chOff x="1438761" y="2033015"/>
            <a:chExt cx="1980000" cy="3420000"/>
          </a:xfrm>
        </p:grpSpPr>
        <p:sp>
          <p:nvSpPr>
            <p:cNvPr id="10" name="Rounded Rectangle 41">
              <a:extLst>
                <a:ext uri="{FF2B5EF4-FFF2-40B4-BE49-F238E27FC236}">
                  <a16:creationId xmlns:a16="http://schemas.microsoft.com/office/drawing/2014/main" xmlns="" id="{21AFB044-FD6E-4AF8-96AB-745B59DDD5A4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xmlns="" id="{6409FE8E-D06A-4B35-BFD3-DD184A079BB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xmlns="" id="{5CA207E7-E95E-46F5-A8A1-AD533B809BE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44">
                <a:extLst>
                  <a:ext uri="{FF2B5EF4-FFF2-40B4-BE49-F238E27FC236}">
                    <a16:creationId xmlns:a16="http://schemas.microsoft.com/office/drawing/2014/main" xmlns="" id="{D196795B-533F-443E-A9FD-AEB2894BFF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45">
                <a:extLst>
                  <a:ext uri="{FF2B5EF4-FFF2-40B4-BE49-F238E27FC236}">
                    <a16:creationId xmlns:a16="http://schemas.microsoft.com/office/drawing/2014/main" xmlns="" id="{7FC5C28D-04C0-4401-B217-13CA4F8A91D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" name="Group 5">
            <a:extLst>
              <a:ext uri="{FF2B5EF4-FFF2-40B4-BE49-F238E27FC236}">
                <a16:creationId xmlns:a16="http://schemas.microsoft.com/office/drawing/2014/main" xmlns="" id="{820ACAAC-DC01-4142-B3A4-08464EFC2E95}"/>
              </a:ext>
            </a:extLst>
          </p:cNvPr>
          <p:cNvGrpSpPr/>
          <p:nvPr userDrawn="1"/>
        </p:nvGrpSpPr>
        <p:grpSpPr>
          <a:xfrm>
            <a:off x="9467615" y="2739753"/>
            <a:ext cx="2029599" cy="3505672"/>
            <a:chOff x="1438761" y="2033015"/>
            <a:chExt cx="1980000" cy="3420000"/>
          </a:xfrm>
        </p:grpSpPr>
        <p:sp>
          <p:nvSpPr>
            <p:cNvPr id="16" name="Rounded Rectangle 41">
              <a:extLst>
                <a:ext uri="{FF2B5EF4-FFF2-40B4-BE49-F238E27FC236}">
                  <a16:creationId xmlns:a16="http://schemas.microsoft.com/office/drawing/2014/main" xmlns="" id="{F4A599C3-B53A-47D9-B643-0693601665B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xmlns="" id="{C8297C35-1867-4E31-A4CB-1E056B27E39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981654CC-984C-4EB6-8C63-81F1A125D1F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9" name="Oval 44">
                <a:extLst>
                  <a:ext uri="{FF2B5EF4-FFF2-40B4-BE49-F238E27FC236}">
                    <a16:creationId xmlns:a16="http://schemas.microsoft.com/office/drawing/2014/main" xmlns="" id="{6F17D607-F1C4-4364-874B-335B32EAE676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45">
                <a:extLst>
                  <a:ext uri="{FF2B5EF4-FFF2-40B4-BE49-F238E27FC236}">
                    <a16:creationId xmlns:a16="http://schemas.microsoft.com/office/drawing/2014/main" xmlns="" id="{44F5E29D-F731-4A5B-986D-4229461BC256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9A1695C9-85F6-4760-8539-3631CCA0026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83669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xmlns="" id="{ACBD4965-6F82-47DB-8F4B-43A1E51F48A5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74446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xmlns="" id="{60E75232-41AF-4527-9D75-F5DCBC0B676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65222" y="3080025"/>
            <a:ext cx="1834384" cy="2737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725E0BD-61A5-4FFA-865C-940D100A09A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18FFEBA-0F02-4AE7-9B68-4CBE6F986B7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938732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EBD3096E-D895-4651-A641-CDD403904CE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877464" y="3959525"/>
            <a:ext cx="2812211" cy="2898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1BAEE0-A4ED-444D-A1A7-ACD7E81AD045}"/>
              </a:ext>
            </a:extLst>
          </p:cNvPr>
          <p:cNvGrpSpPr/>
          <p:nvPr userDrawn="1"/>
        </p:nvGrpSpPr>
        <p:grpSpPr>
          <a:xfrm>
            <a:off x="580088" y="2536288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79062AFE-B9CB-431B-BC38-A289DB772C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C99FED08-9F34-4CEB-9CD9-D808346EC0B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9F4BD188-CC50-4158-98A4-AAC9609C12D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A15DB1C-FF77-4E6F-9E3C-7F5B13BD5B9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7AD2396-1849-4318-A0B4-40A89BBF45F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8764B3D-37D2-41EC-900D-8AF407CA428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0A3753AC-05A2-4A25-8665-2221B1F76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2088FA50-6991-4AF6-8E7E-FD83F946723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42CC9944-EDE5-48AE-980F-7BBBF97BD08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23EFC7A-B461-4CF2-9489-0E5ACD82B6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55E4FF21-96D3-4707-98F7-6753D8EAD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536C619-4F62-438C-B42D-16EF24F9E30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0E489B28-E610-4693-A003-DD91CC048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7579" y="2692223"/>
            <a:ext cx="3879644" cy="23517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="" id="{2F09EACF-7301-4216-9D42-E5392B36C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639859" y="2569198"/>
            <a:ext cx="609905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5400" b="1" dirty="0" smtClean="0">
                <a:solidFill>
                  <a:schemeClr val="bg1"/>
                </a:solidFill>
                <a:latin typeface="+mj-lt"/>
              </a:rPr>
              <a:t>Проект «Осознанное долголетие»</a:t>
            </a:r>
            <a:endParaRPr lang="ko-KR" altLang="en-US" sz="5400" b="1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5915153" y="5154521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г</a:t>
            </a:r>
            <a:r>
              <a:rPr lang="ru-RU" altLang="ko-KR" sz="1867" dirty="0" smtClean="0">
                <a:solidFill>
                  <a:schemeClr val="bg1"/>
                </a:solidFill>
                <a:cs typeface="Arial" pitchFamily="34" charset="0"/>
              </a:rPr>
              <a:t>ород Новосибирск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8B56C8-2ECC-40CE-8512-1AB853C9BE30}"/>
              </a:ext>
            </a:extLst>
          </p:cNvPr>
          <p:cNvSpPr txBox="1"/>
          <p:nvPr/>
        </p:nvSpPr>
        <p:spPr>
          <a:xfrm>
            <a:off x="8748586" y="520791"/>
            <a:ext cx="32113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4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Ожидаемые результаты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1A0F63-016E-4E7F-AFC8-9130D440DE0C}"/>
              </a:ext>
            </a:extLst>
          </p:cNvPr>
          <p:cNvSpPr txBox="1"/>
          <p:nvPr/>
        </p:nvSpPr>
        <p:spPr>
          <a:xfrm>
            <a:off x="494271" y="387778"/>
            <a:ext cx="7677664" cy="55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Количественные и качественные результаты могут быть измерены и оценены с помощью анкет, опросников.</a:t>
            </a:r>
          </a:p>
          <a:p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Количественные результаты: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Мы планируем, что не менее 8 волонтеров будут задействованы в проекте, которые смогут использовать свой потенциал;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Более 10 человек - благополучателей будут активными участниками всех культурно-досуговых мероприятий;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В мероприятиях проекта «Осознанное долголетие» примут участие не менее 50 граждан старшего возраста;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Будет создана не менее, чем 1 служба специалистов бесплатной помощи для людей старшего возраста в вопросах когнитивного здоровья;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У 20 человек людей старшего возраста с 60 до 80 лет, сформируется осознанный подход к здоровому образу жизни.</a:t>
            </a:r>
          </a:p>
          <a:p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Количественные результаты: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Повысится уровень культурно-досуговых мероприятий в «Центре дневного пребывания»;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Сформируется повышенный интерес у благополучателей к занятиям;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Увеличится физическая активность и замедлятся возрастные изменений;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Улучшится самочувствие, качество жизни пожилых людей выработаются адаптационные механизмы к процессу старения;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95 % участников научатся новым творческим навыкам и самостоятельным комплексам физических упражнений для занятий дома;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Расширится круг общения, повысится социальная адаптация лиц, находящихся в комплексном центре социального обслуживания населения Октябрьского района;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Произойдет вовлечение людей старшего возраста целевой группы проекта в общественно – полезную деятельность, путем вступления в ряды «серебряных» волонтеров;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Регулярное распространение брошюр по правильному питанию, о важности физической активности и как стать «серебряным волонтером» всем желающим;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Съемка 6 Видеороликов и 20 фотографий с организационных мероприятий, подтверждающих факт положительных результатов среди целевой аудитории центра.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7104767" y="1135159"/>
            <a:ext cx="4790671" cy="4557188"/>
            <a:chOff x="6685691" y="1219507"/>
            <a:chExt cx="4777152" cy="57765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85691" y="1219507"/>
              <a:ext cx="4777152" cy="245780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</a:rPr>
                <a:t>Проект «Осознанное долголетие» направлен на формирование осознанного подхода к здоровью граждан в возрасте 60–80 лет и продления периода активного </a:t>
              </a:r>
              <a:r>
                <a:rPr lang="ru-RU" sz="2000" dirty="0" smtClean="0">
                  <a:solidFill>
                    <a:schemeClr val="bg1"/>
                  </a:solidFill>
                </a:rPr>
                <a:t>долголетия</a:t>
              </a:r>
              <a:endParaRPr lang="ko-KR" altLang="en-US" sz="2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747" y="5287895"/>
              <a:ext cx="4777096" cy="170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500" dirty="0">
                  <a:solidFill>
                    <a:schemeClr val="bg1"/>
                  </a:solidFill>
                </a:rPr>
                <a:t>Мероприятия в рамках проекта «Осознанное долголетие» направлены на поддержание и укрепление когнитивного здоровья пожилых людей города, находящихся в «Центре дневного пребывания» в Комплексном центре социального обслуживания населения Октябрьского района города Новосибирска</a:t>
              </a:r>
              <a:endParaRPr lang="ko-KR" altLang="en-US" sz="15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23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905692" y="4392628"/>
            <a:ext cx="389696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Цель: улучшение </a:t>
            </a:r>
            <a:r>
              <a:rPr lang="ru-RU" sz="1400" b="1" dirty="0">
                <a:solidFill>
                  <a:schemeClr val="bg1"/>
                </a:solidFill>
              </a:rPr>
              <a:t>физического, психического и социального здоровья граждан старшего возраста и (от 60 до 80 лет), находящихся в «Центре дневного пребывания» на площадке комплексного центра социального обслуживания населения Октябрьского района города Новосибирска и продление периода активного долголетия целевой группы.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EEC233A-BD03-476B-A93D-DF1278FEE79D}"/>
              </a:ext>
            </a:extLst>
          </p:cNvPr>
          <p:cNvSpPr>
            <a:spLocks noChangeAspect="1"/>
          </p:cNvSpPr>
          <p:nvPr/>
        </p:nvSpPr>
        <p:spPr>
          <a:xfrm>
            <a:off x="5638210" y="5190978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8550FA-DE31-4CA1-A402-B988BCA77C6E}"/>
              </a:ext>
            </a:extLst>
          </p:cNvPr>
          <p:cNvSpPr>
            <a:spLocks noChangeAspect="1"/>
          </p:cNvSpPr>
          <p:nvPr/>
        </p:nvSpPr>
        <p:spPr>
          <a:xfrm>
            <a:off x="5638210" y="3772486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E1E0340-DB55-4530-A1BE-C0ECA893512D}"/>
              </a:ext>
            </a:extLst>
          </p:cNvPr>
          <p:cNvSpPr>
            <a:spLocks noChangeAspect="1"/>
          </p:cNvSpPr>
          <p:nvPr/>
        </p:nvSpPr>
        <p:spPr>
          <a:xfrm>
            <a:off x="5638210" y="2353994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1D8FADF-1D74-4928-8796-D7E950BC741E}"/>
              </a:ext>
            </a:extLst>
          </p:cNvPr>
          <p:cNvSpPr>
            <a:spLocks noChangeAspect="1"/>
          </p:cNvSpPr>
          <p:nvPr/>
        </p:nvSpPr>
        <p:spPr>
          <a:xfrm>
            <a:off x="5638210" y="935502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6F1C30-5C5E-4005-A7A4-DB2B5E725CFF}"/>
              </a:ext>
            </a:extLst>
          </p:cNvPr>
          <p:cNvSpPr txBox="1"/>
          <p:nvPr/>
        </p:nvSpPr>
        <p:spPr>
          <a:xfrm>
            <a:off x="5652277" y="999337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D609E0B-0F8E-4F58-8480-B15BD3E97EDE}"/>
              </a:ext>
            </a:extLst>
          </p:cNvPr>
          <p:cNvSpPr txBox="1"/>
          <p:nvPr/>
        </p:nvSpPr>
        <p:spPr>
          <a:xfrm>
            <a:off x="6701647" y="932848"/>
            <a:ext cx="515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Повышение организации досуговой деятельности людей старшего возраста, находящихся в «Центре дневного пребывания» в Комплексном центре социального обслуживания населения Октябрьского района города Новосибирска</a:t>
            </a:r>
            <a:endParaRPr lang="ko-KR" altLang="en-US" sz="12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B01505-7FC3-4CFF-9C50-CBDA5523A059}"/>
              </a:ext>
            </a:extLst>
          </p:cNvPr>
          <p:cNvSpPr txBox="1"/>
          <p:nvPr/>
        </p:nvSpPr>
        <p:spPr>
          <a:xfrm>
            <a:off x="5665466" y="2435689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0EEBAF-3BD3-4E13-96AA-6288671CEBF1}"/>
              </a:ext>
            </a:extLst>
          </p:cNvPr>
          <p:cNvSpPr txBox="1"/>
          <p:nvPr/>
        </p:nvSpPr>
        <p:spPr>
          <a:xfrm>
            <a:off x="6701647" y="2336449"/>
            <a:ext cx="515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Формирование мотивации и заинтересованности людей старшего возраста к занятиям по физической культуре, к творческим направлениям для повышения качества, интереса жизни целевой группы и социальной адаптации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BAA981-0E4D-406B-A1FB-730D57E9690F}"/>
              </a:ext>
            </a:extLst>
          </p:cNvPr>
          <p:cNvSpPr txBox="1"/>
          <p:nvPr/>
        </p:nvSpPr>
        <p:spPr>
          <a:xfrm>
            <a:off x="5665466" y="3852966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AAC2E0-8F60-40CE-AA51-FD8303A219B6}"/>
              </a:ext>
            </a:extLst>
          </p:cNvPr>
          <p:cNvSpPr txBox="1"/>
          <p:nvPr/>
        </p:nvSpPr>
        <p:spPr>
          <a:xfrm>
            <a:off x="6701647" y="3772486"/>
            <a:ext cx="5150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Популяризация волонтерского движения «серебряных» волонтеров для самореализации целевой аудитории и активного долголетия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1ECA1C-525F-4090-8CD2-6CC24E849A16}"/>
              </a:ext>
            </a:extLst>
          </p:cNvPr>
          <p:cNvSpPr txBox="1"/>
          <p:nvPr/>
        </p:nvSpPr>
        <p:spPr>
          <a:xfrm>
            <a:off x="5665466" y="5270242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07B2F3-59D6-4F01-BAC1-84CE8F7FBB40}"/>
              </a:ext>
            </a:extLst>
          </p:cNvPr>
          <p:cNvSpPr txBox="1"/>
          <p:nvPr/>
        </p:nvSpPr>
        <p:spPr>
          <a:xfrm>
            <a:off x="6701647" y="5270242"/>
            <a:ext cx="5150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Увеличение </a:t>
            </a:r>
            <a:r>
              <a:rPr lang="ru-RU" sz="1200" dirty="0">
                <a:solidFill>
                  <a:srgbClr val="FFFF00"/>
                </a:solidFill>
              </a:rPr>
              <a:t>количество преподавателей, в том числе из числа новых «серебряных» волонтеров для проведения занятий в рамках проекта</a:t>
            </a:r>
            <a:endParaRPr lang="ko-KR" altLang="en-US" sz="12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82BA3B-7453-43BA-94E7-D5EC46E06D68}"/>
              </a:ext>
            </a:extLst>
          </p:cNvPr>
          <p:cNvSpPr txBox="1"/>
          <p:nvPr/>
        </p:nvSpPr>
        <p:spPr>
          <a:xfrm>
            <a:off x="7080778" y="242974"/>
            <a:ext cx="34887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ru-RU" altLang="ko-KR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Задачи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Актуальность проекта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D6DD64A9-1E77-48FC-ABEE-15D75ADF9C78}"/>
              </a:ext>
            </a:extLst>
          </p:cNvPr>
          <p:cNvGrpSpPr/>
          <p:nvPr/>
        </p:nvGrpSpPr>
        <p:grpSpPr>
          <a:xfrm>
            <a:off x="676286" y="638174"/>
            <a:ext cx="2732202" cy="6219824"/>
            <a:chOff x="676286" y="638174"/>
            <a:chExt cx="2732202" cy="62198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4EF643E-D5C4-4489-ADBB-D64277286060}"/>
                </a:ext>
              </a:extLst>
            </p:cNvPr>
            <p:cNvSpPr/>
            <p:nvPr/>
          </p:nvSpPr>
          <p:spPr>
            <a:xfrm>
              <a:off x="676286" y="2203381"/>
              <a:ext cx="2446279" cy="2770339"/>
            </a:xfrm>
            <a:custGeom>
              <a:avLst/>
              <a:gdLst>
                <a:gd name="connsiteX0" fmla="*/ 2446280 w 2446279"/>
                <a:gd name="connsiteY0" fmla="*/ 791645 h 2770339"/>
                <a:gd name="connsiteX1" fmla="*/ 2440463 w 2446279"/>
                <a:gd name="connsiteY1" fmla="*/ 621983 h 2770339"/>
                <a:gd name="connsiteX2" fmla="*/ 2418176 w 2446279"/>
                <a:gd name="connsiteY2" fmla="*/ 442183 h 2770339"/>
                <a:gd name="connsiteX3" fmla="*/ 2259052 w 2446279"/>
                <a:gd name="connsiteY3" fmla="*/ 219134 h 2770339"/>
                <a:gd name="connsiteX4" fmla="*/ 1713377 w 2446279"/>
                <a:gd name="connsiteY4" fmla="*/ 0 h 2770339"/>
                <a:gd name="connsiteX5" fmla="*/ 1584604 w 2446279"/>
                <a:gd name="connsiteY5" fmla="*/ 155956 h 2770339"/>
                <a:gd name="connsiteX6" fmla="*/ 1341397 w 2446279"/>
                <a:gd name="connsiteY6" fmla="*/ 235777 h 2770339"/>
                <a:gd name="connsiteX7" fmla="*/ 1003511 w 2446279"/>
                <a:gd name="connsiteY7" fmla="*/ 184176 h 2770339"/>
                <a:gd name="connsiteX8" fmla="*/ 759325 w 2446279"/>
                <a:gd name="connsiteY8" fmla="*/ 48664 h 2770339"/>
                <a:gd name="connsiteX9" fmla="*/ 444994 w 2446279"/>
                <a:gd name="connsiteY9" fmla="*/ 214930 h 2770339"/>
                <a:gd name="connsiteX10" fmla="*/ 295545 w 2446279"/>
                <a:gd name="connsiteY10" fmla="*/ 270965 h 2770339"/>
                <a:gd name="connsiteX11" fmla="*/ 101233 w 2446279"/>
                <a:gd name="connsiteY11" fmla="*/ 509968 h 2770339"/>
                <a:gd name="connsiteX12" fmla="*/ 5459 w 2446279"/>
                <a:gd name="connsiteY12" fmla="*/ 1156254 h 2770339"/>
                <a:gd name="connsiteX13" fmla="*/ 10527 w 2446279"/>
                <a:gd name="connsiteY13" fmla="*/ 1377000 h 2770339"/>
                <a:gd name="connsiteX14" fmla="*/ 7705 w 2446279"/>
                <a:gd name="connsiteY14" fmla="*/ 1529904 h 2770339"/>
                <a:gd name="connsiteX15" fmla="*/ 852 w 2446279"/>
                <a:gd name="connsiteY15" fmla="*/ 1735907 h 2770339"/>
                <a:gd name="connsiteX16" fmla="*/ 10642 w 2446279"/>
                <a:gd name="connsiteY16" fmla="*/ 1939319 h 2770339"/>
                <a:gd name="connsiteX17" fmla="*/ 19569 w 2446279"/>
                <a:gd name="connsiteY17" fmla="*/ 2150044 h 2770339"/>
                <a:gd name="connsiteX18" fmla="*/ 101521 w 2446279"/>
                <a:gd name="connsiteY18" fmla="*/ 2362382 h 2770339"/>
                <a:gd name="connsiteX19" fmla="*/ 218949 w 2446279"/>
                <a:gd name="connsiteY19" fmla="*/ 2421067 h 2770339"/>
                <a:gd name="connsiteX20" fmla="*/ 378937 w 2446279"/>
                <a:gd name="connsiteY20" fmla="*/ 2420146 h 2770339"/>
                <a:gd name="connsiteX21" fmla="*/ 468375 w 2446279"/>
                <a:gd name="connsiteY21" fmla="*/ 2424753 h 2770339"/>
                <a:gd name="connsiteX22" fmla="*/ 494176 w 2446279"/>
                <a:gd name="connsiteY22" fmla="*/ 2439151 h 2770339"/>
                <a:gd name="connsiteX23" fmla="*/ 549464 w 2446279"/>
                <a:gd name="connsiteY23" fmla="*/ 2519951 h 2770339"/>
                <a:gd name="connsiteX24" fmla="*/ 552861 w 2446279"/>
                <a:gd name="connsiteY24" fmla="*/ 2542296 h 2770339"/>
                <a:gd name="connsiteX25" fmla="*/ 558448 w 2446279"/>
                <a:gd name="connsiteY25" fmla="*/ 2567463 h 2770339"/>
                <a:gd name="connsiteX26" fmla="*/ 557354 w 2446279"/>
                <a:gd name="connsiteY26" fmla="*/ 2674179 h 2770339"/>
                <a:gd name="connsiteX27" fmla="*/ 604578 w 2446279"/>
                <a:gd name="connsiteY27" fmla="*/ 2721289 h 2770339"/>
                <a:gd name="connsiteX28" fmla="*/ 860570 w 2446279"/>
                <a:gd name="connsiteY28" fmla="*/ 2729409 h 2770339"/>
                <a:gd name="connsiteX29" fmla="*/ 1357177 w 2446279"/>
                <a:gd name="connsiteY29" fmla="*/ 2763964 h 2770339"/>
                <a:gd name="connsiteX30" fmla="*/ 2372967 w 2446279"/>
                <a:gd name="connsiteY30" fmla="*/ 2708273 h 2770339"/>
                <a:gd name="connsiteX31" fmla="*/ 2286350 w 2446279"/>
                <a:gd name="connsiteY31" fmla="*/ 2417151 h 2770339"/>
                <a:gd name="connsiteX32" fmla="*/ 2442709 w 2446279"/>
                <a:gd name="connsiteY32" fmla="*/ 796022 h 2770339"/>
                <a:gd name="connsiteX33" fmla="*/ 2446280 w 2446279"/>
                <a:gd name="connsiteY33" fmla="*/ 791645 h 2770339"/>
                <a:gd name="connsiteX34" fmla="*/ 2446280 w 2446279"/>
                <a:gd name="connsiteY34" fmla="*/ 791645 h 2770339"/>
                <a:gd name="connsiteX35" fmla="*/ 682038 w 2446279"/>
                <a:gd name="connsiteY35" fmla="*/ 1872398 h 2770339"/>
                <a:gd name="connsiteX36" fmla="*/ 593118 w 2446279"/>
                <a:gd name="connsiteY36" fmla="*/ 1880633 h 2770339"/>
                <a:gd name="connsiteX37" fmla="*/ 573249 w 2446279"/>
                <a:gd name="connsiteY37" fmla="*/ 1861455 h 2770339"/>
                <a:gd name="connsiteX38" fmla="*/ 521762 w 2446279"/>
                <a:gd name="connsiteY38" fmla="*/ 1753127 h 2770339"/>
                <a:gd name="connsiteX39" fmla="*/ 498784 w 2446279"/>
                <a:gd name="connsiteY39" fmla="*/ 1655107 h 2770339"/>
                <a:gd name="connsiteX40" fmla="*/ 524239 w 2446279"/>
                <a:gd name="connsiteY40" fmla="*/ 1482104 h 2770339"/>
                <a:gd name="connsiteX41" fmla="*/ 550558 w 2446279"/>
                <a:gd name="connsiteY41" fmla="*/ 1441790 h 2770339"/>
                <a:gd name="connsiteX42" fmla="*/ 576474 w 2446279"/>
                <a:gd name="connsiteY42" fmla="*/ 1473811 h 2770339"/>
                <a:gd name="connsiteX43" fmla="*/ 651054 w 2446279"/>
                <a:gd name="connsiteY43" fmla="*/ 1672096 h 2770339"/>
                <a:gd name="connsiteX44" fmla="*/ 666028 w 2446279"/>
                <a:gd name="connsiteY44" fmla="*/ 1707630 h 2770339"/>
                <a:gd name="connsiteX45" fmla="*/ 704326 w 2446279"/>
                <a:gd name="connsiteY45" fmla="*/ 1843487 h 2770339"/>
                <a:gd name="connsiteX46" fmla="*/ 682038 w 2446279"/>
                <a:gd name="connsiteY46" fmla="*/ 1872398 h 2770339"/>
                <a:gd name="connsiteX47" fmla="*/ 682038 w 2446279"/>
                <a:gd name="connsiteY47" fmla="*/ 1872398 h 27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46279" h="2770339">
                  <a:moveTo>
                    <a:pt x="2446280" y="791645"/>
                  </a:moveTo>
                  <a:cubicBezTo>
                    <a:pt x="2444552" y="735091"/>
                    <a:pt x="2444955" y="678364"/>
                    <a:pt x="2440463" y="621983"/>
                  </a:cubicBezTo>
                  <a:cubicBezTo>
                    <a:pt x="2435683" y="561858"/>
                    <a:pt x="2429982" y="501329"/>
                    <a:pt x="2418176" y="442183"/>
                  </a:cubicBezTo>
                  <a:cubicBezTo>
                    <a:pt x="2398767" y="345028"/>
                    <a:pt x="2328852" y="286861"/>
                    <a:pt x="2259052" y="219134"/>
                  </a:cubicBezTo>
                  <a:cubicBezTo>
                    <a:pt x="2142718" y="106371"/>
                    <a:pt x="1879757" y="34209"/>
                    <a:pt x="1713377" y="0"/>
                  </a:cubicBezTo>
                  <a:cubicBezTo>
                    <a:pt x="1703759" y="24073"/>
                    <a:pt x="1588981" y="152155"/>
                    <a:pt x="1584604" y="155956"/>
                  </a:cubicBezTo>
                  <a:cubicBezTo>
                    <a:pt x="1514631" y="216484"/>
                    <a:pt x="1430087" y="232725"/>
                    <a:pt x="1341397" y="235777"/>
                  </a:cubicBezTo>
                  <a:cubicBezTo>
                    <a:pt x="1278105" y="237908"/>
                    <a:pt x="1051023" y="205830"/>
                    <a:pt x="1003511" y="184176"/>
                  </a:cubicBezTo>
                  <a:cubicBezTo>
                    <a:pt x="949721" y="159642"/>
                    <a:pt x="841162" y="112590"/>
                    <a:pt x="759325" y="48664"/>
                  </a:cubicBezTo>
                  <a:cubicBezTo>
                    <a:pt x="707263" y="93009"/>
                    <a:pt x="568872" y="162522"/>
                    <a:pt x="444994" y="214930"/>
                  </a:cubicBezTo>
                  <a:cubicBezTo>
                    <a:pt x="395984" y="235662"/>
                    <a:pt x="343461" y="247353"/>
                    <a:pt x="295545" y="270965"/>
                  </a:cubicBezTo>
                  <a:cubicBezTo>
                    <a:pt x="194242" y="320782"/>
                    <a:pt x="135788" y="404289"/>
                    <a:pt x="101233" y="509968"/>
                  </a:cubicBezTo>
                  <a:cubicBezTo>
                    <a:pt x="32585" y="720290"/>
                    <a:pt x="4480" y="936026"/>
                    <a:pt x="5459" y="1156254"/>
                  </a:cubicBezTo>
                  <a:cubicBezTo>
                    <a:pt x="5805" y="1229855"/>
                    <a:pt x="8972" y="1303456"/>
                    <a:pt x="10527" y="1377000"/>
                  </a:cubicBezTo>
                  <a:cubicBezTo>
                    <a:pt x="11621" y="1427968"/>
                    <a:pt x="10930" y="1478879"/>
                    <a:pt x="7705" y="1529904"/>
                  </a:cubicBezTo>
                  <a:cubicBezTo>
                    <a:pt x="3386" y="1598495"/>
                    <a:pt x="-2143" y="1667028"/>
                    <a:pt x="852" y="1735907"/>
                  </a:cubicBezTo>
                  <a:cubicBezTo>
                    <a:pt x="3789" y="1803692"/>
                    <a:pt x="4595" y="1871764"/>
                    <a:pt x="10642" y="1939319"/>
                  </a:cubicBezTo>
                  <a:cubicBezTo>
                    <a:pt x="16977" y="2009522"/>
                    <a:pt x="9375" y="2080186"/>
                    <a:pt x="19569" y="2150044"/>
                  </a:cubicBezTo>
                  <a:cubicBezTo>
                    <a:pt x="30799" y="2227043"/>
                    <a:pt x="53893" y="2299550"/>
                    <a:pt x="101521" y="2362382"/>
                  </a:cubicBezTo>
                  <a:cubicBezTo>
                    <a:pt x="130835" y="2401141"/>
                    <a:pt x="166656" y="2424580"/>
                    <a:pt x="218949" y="2421067"/>
                  </a:cubicBezTo>
                  <a:cubicBezTo>
                    <a:pt x="272048" y="2417554"/>
                    <a:pt x="325607" y="2420318"/>
                    <a:pt x="378937" y="2420146"/>
                  </a:cubicBezTo>
                  <a:cubicBezTo>
                    <a:pt x="408826" y="2420030"/>
                    <a:pt x="438659" y="2420146"/>
                    <a:pt x="468375" y="2424753"/>
                  </a:cubicBezTo>
                  <a:cubicBezTo>
                    <a:pt x="479145" y="2426423"/>
                    <a:pt x="491239" y="2427748"/>
                    <a:pt x="494176" y="2439151"/>
                  </a:cubicBezTo>
                  <a:cubicBezTo>
                    <a:pt x="502872" y="2473129"/>
                    <a:pt x="525218" y="2496857"/>
                    <a:pt x="549464" y="2519951"/>
                  </a:cubicBezTo>
                  <a:cubicBezTo>
                    <a:pt x="555280" y="2525479"/>
                    <a:pt x="563401" y="2533139"/>
                    <a:pt x="552861" y="2542296"/>
                  </a:cubicBezTo>
                  <a:cubicBezTo>
                    <a:pt x="560175" y="2549437"/>
                    <a:pt x="558505" y="2558767"/>
                    <a:pt x="558448" y="2567463"/>
                  </a:cubicBezTo>
                  <a:cubicBezTo>
                    <a:pt x="558275" y="2603055"/>
                    <a:pt x="557354" y="2638588"/>
                    <a:pt x="557354" y="2674179"/>
                  </a:cubicBezTo>
                  <a:cubicBezTo>
                    <a:pt x="557354" y="2721058"/>
                    <a:pt x="558621" y="2723074"/>
                    <a:pt x="604578" y="2721289"/>
                  </a:cubicBezTo>
                  <a:cubicBezTo>
                    <a:pt x="690158" y="2718006"/>
                    <a:pt x="735137" y="2722325"/>
                    <a:pt x="860570" y="2729409"/>
                  </a:cubicBezTo>
                  <a:cubicBezTo>
                    <a:pt x="986003" y="2736493"/>
                    <a:pt x="1199147" y="2757110"/>
                    <a:pt x="1357177" y="2763964"/>
                  </a:cubicBezTo>
                  <a:cubicBezTo>
                    <a:pt x="2068310" y="2803817"/>
                    <a:pt x="2353328" y="2641122"/>
                    <a:pt x="2372967" y="2708273"/>
                  </a:cubicBezTo>
                  <a:cubicBezTo>
                    <a:pt x="2395254" y="2683279"/>
                    <a:pt x="2319810" y="2487182"/>
                    <a:pt x="2286350" y="2417151"/>
                  </a:cubicBezTo>
                  <a:lnTo>
                    <a:pt x="2442709" y="796022"/>
                  </a:lnTo>
                  <a:cubicBezTo>
                    <a:pt x="2443919" y="794755"/>
                    <a:pt x="2445186" y="793373"/>
                    <a:pt x="2446280" y="791645"/>
                  </a:cubicBezTo>
                  <a:lnTo>
                    <a:pt x="2446280" y="791645"/>
                  </a:lnTo>
                  <a:close/>
                  <a:moveTo>
                    <a:pt x="682038" y="1872398"/>
                  </a:moveTo>
                  <a:cubicBezTo>
                    <a:pt x="652667" y="1878733"/>
                    <a:pt x="623065" y="1880806"/>
                    <a:pt x="593118" y="1880633"/>
                  </a:cubicBezTo>
                  <a:cubicBezTo>
                    <a:pt x="579353" y="1880518"/>
                    <a:pt x="573767" y="1873089"/>
                    <a:pt x="573249" y="1861455"/>
                  </a:cubicBezTo>
                  <a:cubicBezTo>
                    <a:pt x="571291" y="1817917"/>
                    <a:pt x="553380" y="1783592"/>
                    <a:pt x="521762" y="1753127"/>
                  </a:cubicBezTo>
                  <a:cubicBezTo>
                    <a:pt x="497574" y="1729860"/>
                    <a:pt x="500396" y="1695363"/>
                    <a:pt x="498784" y="1655107"/>
                  </a:cubicBezTo>
                  <a:cubicBezTo>
                    <a:pt x="508689" y="1603390"/>
                    <a:pt x="509092" y="1541710"/>
                    <a:pt x="524239" y="1482104"/>
                  </a:cubicBezTo>
                  <a:cubicBezTo>
                    <a:pt x="528385" y="1465748"/>
                    <a:pt x="534029" y="1444324"/>
                    <a:pt x="550558" y="1441790"/>
                  </a:cubicBezTo>
                  <a:cubicBezTo>
                    <a:pt x="562191" y="1440005"/>
                    <a:pt x="570254" y="1461198"/>
                    <a:pt x="576474" y="1473811"/>
                  </a:cubicBezTo>
                  <a:cubicBezTo>
                    <a:pt x="607918" y="1537333"/>
                    <a:pt x="641724" y="1600165"/>
                    <a:pt x="651054" y="1672096"/>
                  </a:cubicBezTo>
                  <a:cubicBezTo>
                    <a:pt x="652724" y="1685112"/>
                    <a:pt x="659865" y="1696285"/>
                    <a:pt x="666028" y="1707630"/>
                  </a:cubicBezTo>
                  <a:cubicBezTo>
                    <a:pt x="689122" y="1750017"/>
                    <a:pt x="704729" y="1794362"/>
                    <a:pt x="704326" y="1843487"/>
                  </a:cubicBezTo>
                  <a:cubicBezTo>
                    <a:pt x="704268" y="1860016"/>
                    <a:pt x="698451" y="1868885"/>
                    <a:pt x="682038" y="1872398"/>
                  </a:cubicBezTo>
                  <a:lnTo>
                    <a:pt x="682038" y="1872398"/>
                  </a:lnTo>
                  <a:close/>
                </a:path>
              </a:pathLst>
            </a:custGeom>
            <a:solidFill>
              <a:srgbClr val="F7932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151D8E3C-AE91-4428-8339-E8463446586B}"/>
                </a:ext>
              </a:extLst>
            </p:cNvPr>
            <p:cNvSpPr/>
            <p:nvPr/>
          </p:nvSpPr>
          <p:spPr>
            <a:xfrm>
              <a:off x="1934102" y="4347260"/>
              <a:ext cx="1353709" cy="413274"/>
            </a:xfrm>
            <a:custGeom>
              <a:avLst/>
              <a:gdLst>
                <a:gd name="connsiteX0" fmla="*/ 1353462 w 1353709"/>
                <a:gd name="connsiteY0" fmla="*/ 110864 h 413274"/>
                <a:gd name="connsiteX1" fmla="*/ 1353462 w 1353709"/>
                <a:gd name="connsiteY1" fmla="*/ 110750 h 413274"/>
                <a:gd name="connsiteX2" fmla="*/ 1353462 w 1353709"/>
                <a:gd name="connsiteY2" fmla="*/ 110634 h 413274"/>
                <a:gd name="connsiteX3" fmla="*/ 1337740 w 1353709"/>
                <a:gd name="connsiteY3" fmla="*/ 10369 h 413274"/>
                <a:gd name="connsiteX4" fmla="*/ 1304510 w 1353709"/>
                <a:gd name="connsiteY4" fmla="*/ 175 h 413274"/>
                <a:gd name="connsiteX5" fmla="*/ 1157423 w 1353709"/>
                <a:gd name="connsiteY5" fmla="*/ 13881 h 413274"/>
                <a:gd name="connsiteX6" fmla="*/ 669915 w 1353709"/>
                <a:gd name="connsiteY6" fmla="*/ 51604 h 413274"/>
                <a:gd name="connsiteX7" fmla="*/ 501289 w 1353709"/>
                <a:gd name="connsiteY7" fmla="*/ 66059 h 413274"/>
                <a:gd name="connsiteX8" fmla="*/ 362091 w 1353709"/>
                <a:gd name="connsiteY8" fmla="*/ 97273 h 413274"/>
                <a:gd name="connsiteX9" fmla="*/ 11247 w 1353709"/>
                <a:gd name="connsiteY9" fmla="*/ 177728 h 413274"/>
                <a:gd name="connsiteX10" fmla="*/ 4682 w 1353709"/>
                <a:gd name="connsiteY10" fmla="*/ 199267 h 413274"/>
                <a:gd name="connsiteX11" fmla="*/ 15106 w 1353709"/>
                <a:gd name="connsiteY11" fmla="*/ 389029 h 413274"/>
                <a:gd name="connsiteX12" fmla="*/ 23514 w 1353709"/>
                <a:gd name="connsiteY12" fmla="*/ 413275 h 413274"/>
                <a:gd name="connsiteX13" fmla="*/ 465582 w 1353709"/>
                <a:gd name="connsiteY13" fmla="*/ 339731 h 413274"/>
                <a:gd name="connsiteX14" fmla="*/ 955797 w 1353709"/>
                <a:gd name="connsiteY14" fmla="*/ 309899 h 413274"/>
                <a:gd name="connsiteX15" fmla="*/ 1086586 w 1353709"/>
                <a:gd name="connsiteY15" fmla="*/ 291758 h 413274"/>
                <a:gd name="connsiteX16" fmla="*/ 1316028 w 1353709"/>
                <a:gd name="connsiteY16" fmla="*/ 256051 h 413274"/>
                <a:gd name="connsiteX17" fmla="*/ 1346436 w 1353709"/>
                <a:gd name="connsiteY17" fmla="*/ 233764 h 413274"/>
                <a:gd name="connsiteX18" fmla="*/ 1353462 w 1353709"/>
                <a:gd name="connsiteY18" fmla="*/ 110864 h 4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3709" h="413274">
                  <a:moveTo>
                    <a:pt x="1353462" y="110864"/>
                  </a:moveTo>
                  <a:lnTo>
                    <a:pt x="1353462" y="110750"/>
                  </a:lnTo>
                  <a:lnTo>
                    <a:pt x="1353462" y="110634"/>
                  </a:lnTo>
                  <a:cubicBezTo>
                    <a:pt x="1352426" y="77059"/>
                    <a:pt x="1347991" y="43598"/>
                    <a:pt x="1337740" y="10369"/>
                  </a:cubicBezTo>
                  <a:cubicBezTo>
                    <a:pt x="1328929" y="-401"/>
                    <a:pt x="1316777" y="-344"/>
                    <a:pt x="1304510" y="175"/>
                  </a:cubicBezTo>
                  <a:cubicBezTo>
                    <a:pt x="1255270" y="2248"/>
                    <a:pt x="1206317" y="8180"/>
                    <a:pt x="1157423" y="13881"/>
                  </a:cubicBezTo>
                  <a:cubicBezTo>
                    <a:pt x="995362" y="32771"/>
                    <a:pt x="832897" y="44578"/>
                    <a:pt x="669915" y="51604"/>
                  </a:cubicBezTo>
                  <a:cubicBezTo>
                    <a:pt x="613649" y="54080"/>
                    <a:pt x="556921" y="56153"/>
                    <a:pt x="501289" y="66059"/>
                  </a:cubicBezTo>
                  <a:cubicBezTo>
                    <a:pt x="454525" y="74410"/>
                    <a:pt x="408452" y="86677"/>
                    <a:pt x="362091" y="97273"/>
                  </a:cubicBezTo>
                  <a:cubicBezTo>
                    <a:pt x="357426" y="98367"/>
                    <a:pt x="22017" y="173351"/>
                    <a:pt x="11247" y="177728"/>
                  </a:cubicBezTo>
                  <a:cubicBezTo>
                    <a:pt x="-559" y="182565"/>
                    <a:pt x="-3611" y="188901"/>
                    <a:pt x="4682" y="199267"/>
                  </a:cubicBezTo>
                  <a:cubicBezTo>
                    <a:pt x="10959" y="198806"/>
                    <a:pt x="19367" y="388914"/>
                    <a:pt x="15106" y="389029"/>
                  </a:cubicBezTo>
                  <a:cubicBezTo>
                    <a:pt x="10153" y="399856"/>
                    <a:pt x="11247" y="408552"/>
                    <a:pt x="23514" y="413275"/>
                  </a:cubicBezTo>
                  <a:cubicBezTo>
                    <a:pt x="52828" y="407976"/>
                    <a:pt x="465582" y="339731"/>
                    <a:pt x="465582" y="339731"/>
                  </a:cubicBezTo>
                  <a:cubicBezTo>
                    <a:pt x="465582" y="339731"/>
                    <a:pt x="823913" y="309669"/>
                    <a:pt x="955797" y="309899"/>
                  </a:cubicBezTo>
                  <a:cubicBezTo>
                    <a:pt x="983843" y="314679"/>
                    <a:pt x="1070057" y="294407"/>
                    <a:pt x="1086586" y="291758"/>
                  </a:cubicBezTo>
                  <a:cubicBezTo>
                    <a:pt x="1163009" y="279491"/>
                    <a:pt x="1239547" y="268030"/>
                    <a:pt x="1316028" y="256051"/>
                  </a:cubicBezTo>
                  <a:cubicBezTo>
                    <a:pt x="1329677" y="253921"/>
                    <a:pt x="1344478" y="251387"/>
                    <a:pt x="1346436" y="233764"/>
                  </a:cubicBezTo>
                  <a:cubicBezTo>
                    <a:pt x="1350928" y="192644"/>
                    <a:pt x="1354729" y="151639"/>
                    <a:pt x="1353462" y="110864"/>
                  </a:cubicBezTo>
                  <a:close/>
                </a:path>
              </a:pathLst>
            </a:custGeom>
            <a:solidFill>
              <a:srgbClr val="AB1F4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5BA51852-4067-4091-93CC-4BF7EDEED246}"/>
                </a:ext>
              </a:extLst>
            </p:cNvPr>
            <p:cNvSpPr/>
            <p:nvPr/>
          </p:nvSpPr>
          <p:spPr>
            <a:xfrm>
              <a:off x="1130808" y="4897618"/>
              <a:ext cx="1907460" cy="1960380"/>
            </a:xfrm>
            <a:custGeom>
              <a:avLst/>
              <a:gdLst>
                <a:gd name="connsiteX0" fmla="*/ 195381 w 1907460"/>
                <a:gd name="connsiteY0" fmla="*/ 1960380 h 1960380"/>
                <a:gd name="connsiteX1" fmla="*/ 173727 w 1907460"/>
                <a:gd name="connsiteY1" fmla="*/ 1819628 h 1960380"/>
                <a:gd name="connsiteX2" fmla="*/ 112335 w 1907460"/>
                <a:gd name="connsiteY2" fmla="*/ 1568128 h 1960380"/>
                <a:gd name="connsiteX3" fmla="*/ 28770 w 1907460"/>
                <a:gd name="connsiteY3" fmla="*/ 1222006 h 1960380"/>
                <a:gd name="connsiteX4" fmla="*/ 13393 w 1907460"/>
                <a:gd name="connsiteY4" fmla="*/ 700059 h 1960380"/>
                <a:gd name="connsiteX5" fmla="*/ 60042 w 1907460"/>
                <a:gd name="connsiteY5" fmla="*/ 341671 h 1960380"/>
                <a:gd name="connsiteX6" fmla="*/ 112277 w 1907460"/>
                <a:gd name="connsiteY6" fmla="*/ 10465 h 1960380"/>
                <a:gd name="connsiteX7" fmla="*/ 292998 w 1907460"/>
                <a:gd name="connsiteY7" fmla="*/ 15879 h 1960380"/>
                <a:gd name="connsiteX8" fmla="*/ 442331 w 1907460"/>
                <a:gd name="connsiteY8" fmla="*/ 26590 h 1960380"/>
                <a:gd name="connsiteX9" fmla="*/ 702527 w 1907460"/>
                <a:gd name="connsiteY9" fmla="*/ 48590 h 1960380"/>
                <a:gd name="connsiteX10" fmla="*/ 931566 w 1907460"/>
                <a:gd name="connsiteY10" fmla="*/ 65061 h 1960380"/>
                <a:gd name="connsiteX11" fmla="*/ 1305850 w 1907460"/>
                <a:gd name="connsiteY11" fmla="*/ 62412 h 1960380"/>
                <a:gd name="connsiteX12" fmla="*/ 1697814 w 1907460"/>
                <a:gd name="connsiteY12" fmla="*/ 23365 h 1960380"/>
                <a:gd name="connsiteX13" fmla="*/ 1869954 w 1907460"/>
                <a:gd name="connsiteY13" fmla="*/ 99 h 1960380"/>
                <a:gd name="connsiteX14" fmla="*/ 1901513 w 1907460"/>
                <a:gd name="connsiteY14" fmla="*/ 12423 h 1960380"/>
                <a:gd name="connsiteX15" fmla="*/ 1880608 w 1907460"/>
                <a:gd name="connsiteY15" fmla="*/ 834189 h 1960380"/>
                <a:gd name="connsiteX16" fmla="*/ 1827509 w 1907460"/>
                <a:gd name="connsiteY16" fmla="*/ 1156929 h 1960380"/>
                <a:gd name="connsiteX17" fmla="*/ 1667867 w 1907460"/>
                <a:gd name="connsiteY17" fmla="*/ 1782366 h 1960380"/>
                <a:gd name="connsiteX18" fmla="*/ 1626459 w 1907460"/>
                <a:gd name="connsiteY18" fmla="*/ 1929108 h 1960380"/>
                <a:gd name="connsiteX19" fmla="*/ 1625595 w 1907460"/>
                <a:gd name="connsiteY19" fmla="*/ 1960380 h 1960380"/>
                <a:gd name="connsiteX20" fmla="*/ 195381 w 1907460"/>
                <a:gd name="connsiteY20" fmla="*/ 1960380 h 1960380"/>
                <a:gd name="connsiteX21" fmla="*/ 195381 w 1907460"/>
                <a:gd name="connsiteY21" fmla="*/ 1960380 h 196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7460" h="1960380">
                  <a:moveTo>
                    <a:pt x="195381" y="1960380"/>
                  </a:moveTo>
                  <a:cubicBezTo>
                    <a:pt x="197742" y="1912004"/>
                    <a:pt x="180580" y="1866564"/>
                    <a:pt x="173727" y="1819628"/>
                  </a:cubicBezTo>
                  <a:cubicBezTo>
                    <a:pt x="161114" y="1733760"/>
                    <a:pt x="127999" y="1652787"/>
                    <a:pt x="112335" y="1568128"/>
                  </a:cubicBezTo>
                  <a:cubicBezTo>
                    <a:pt x="90680" y="1451046"/>
                    <a:pt x="52555" y="1338340"/>
                    <a:pt x="28770" y="1222006"/>
                  </a:cubicBezTo>
                  <a:cubicBezTo>
                    <a:pt x="-6648" y="1048946"/>
                    <a:pt x="-6360" y="874618"/>
                    <a:pt x="13393" y="700059"/>
                  </a:cubicBezTo>
                  <a:cubicBezTo>
                    <a:pt x="26985" y="580385"/>
                    <a:pt x="41959" y="460769"/>
                    <a:pt x="60042" y="341671"/>
                  </a:cubicBezTo>
                  <a:cubicBezTo>
                    <a:pt x="75649" y="239044"/>
                    <a:pt x="103523" y="113553"/>
                    <a:pt x="112277" y="10465"/>
                  </a:cubicBezTo>
                  <a:cubicBezTo>
                    <a:pt x="179946" y="6376"/>
                    <a:pt x="240763" y="25669"/>
                    <a:pt x="292998" y="15879"/>
                  </a:cubicBezTo>
                  <a:cubicBezTo>
                    <a:pt x="343159" y="10696"/>
                    <a:pt x="392630" y="21811"/>
                    <a:pt x="442331" y="26590"/>
                  </a:cubicBezTo>
                  <a:cubicBezTo>
                    <a:pt x="529005" y="34884"/>
                    <a:pt x="615853" y="40816"/>
                    <a:pt x="702527" y="48590"/>
                  </a:cubicBezTo>
                  <a:cubicBezTo>
                    <a:pt x="778777" y="55444"/>
                    <a:pt x="855201" y="59705"/>
                    <a:pt x="931566" y="65061"/>
                  </a:cubicBezTo>
                  <a:cubicBezTo>
                    <a:pt x="939341" y="67192"/>
                    <a:pt x="1189113" y="67365"/>
                    <a:pt x="1305850" y="62412"/>
                  </a:cubicBezTo>
                  <a:cubicBezTo>
                    <a:pt x="1437100" y="56883"/>
                    <a:pt x="1568235" y="46171"/>
                    <a:pt x="1697814" y="23365"/>
                  </a:cubicBezTo>
                  <a:cubicBezTo>
                    <a:pt x="1755002" y="13287"/>
                    <a:pt x="1811326" y="-1341"/>
                    <a:pt x="1869954" y="99"/>
                  </a:cubicBezTo>
                  <a:cubicBezTo>
                    <a:pt x="1881645" y="387"/>
                    <a:pt x="1894891" y="-1687"/>
                    <a:pt x="1901513" y="12423"/>
                  </a:cubicBezTo>
                  <a:cubicBezTo>
                    <a:pt x="1913550" y="286844"/>
                    <a:pt x="1907676" y="560977"/>
                    <a:pt x="1880608" y="834189"/>
                  </a:cubicBezTo>
                  <a:cubicBezTo>
                    <a:pt x="1869896" y="942460"/>
                    <a:pt x="1841964" y="1048888"/>
                    <a:pt x="1827509" y="1156929"/>
                  </a:cubicBezTo>
                  <a:cubicBezTo>
                    <a:pt x="1798771" y="1371916"/>
                    <a:pt x="1732887" y="1576882"/>
                    <a:pt x="1667867" y="1782366"/>
                  </a:cubicBezTo>
                  <a:cubicBezTo>
                    <a:pt x="1652548" y="1830801"/>
                    <a:pt x="1639993" y="1880156"/>
                    <a:pt x="1626459" y="1929108"/>
                  </a:cubicBezTo>
                  <a:cubicBezTo>
                    <a:pt x="1623637" y="1939302"/>
                    <a:pt x="1623176" y="1949899"/>
                    <a:pt x="1625595" y="1960380"/>
                  </a:cubicBezTo>
                  <a:cubicBezTo>
                    <a:pt x="1148915" y="1960380"/>
                    <a:pt x="672177" y="1960380"/>
                    <a:pt x="195381" y="1960380"/>
                  </a:cubicBezTo>
                  <a:lnTo>
                    <a:pt x="195381" y="1960380"/>
                  </a:lnTo>
                  <a:close/>
                </a:path>
              </a:pathLst>
            </a:custGeom>
            <a:solidFill>
              <a:srgbClr val="13173A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DAA666B-9A4D-4850-8AEC-A79D60E30617}"/>
                </a:ext>
              </a:extLst>
            </p:cNvPr>
            <p:cNvSpPr/>
            <p:nvPr/>
          </p:nvSpPr>
          <p:spPr>
            <a:xfrm>
              <a:off x="1864762" y="3368718"/>
              <a:ext cx="1360243" cy="398298"/>
            </a:xfrm>
            <a:custGeom>
              <a:avLst/>
              <a:gdLst>
                <a:gd name="connsiteX0" fmla="*/ 68435 w 1360243"/>
                <a:gd name="connsiteY0" fmla="*/ 242532 h 398298"/>
                <a:gd name="connsiteX1" fmla="*/ 67053 w 1360243"/>
                <a:gd name="connsiteY1" fmla="*/ 229516 h 398298"/>
                <a:gd name="connsiteX2" fmla="*/ 82833 w 1360243"/>
                <a:gd name="connsiteY2" fmla="*/ 214427 h 398298"/>
                <a:gd name="connsiteX3" fmla="*/ 324542 w 1360243"/>
                <a:gd name="connsiteY3" fmla="*/ 153669 h 398298"/>
                <a:gd name="connsiteX4" fmla="*/ 710862 w 1360243"/>
                <a:gd name="connsiteY4" fmla="*/ 87094 h 398298"/>
                <a:gd name="connsiteX5" fmla="*/ 1230160 w 1360243"/>
                <a:gd name="connsiteY5" fmla="*/ 6179 h 398298"/>
                <a:gd name="connsiteX6" fmla="*/ 1284872 w 1360243"/>
                <a:gd name="connsiteY6" fmla="*/ 2608 h 398298"/>
                <a:gd name="connsiteX7" fmla="*/ 1332672 w 1360243"/>
                <a:gd name="connsiteY7" fmla="*/ 4278 h 398298"/>
                <a:gd name="connsiteX8" fmla="*/ 1358876 w 1360243"/>
                <a:gd name="connsiteY8" fmla="*/ 35550 h 398298"/>
                <a:gd name="connsiteX9" fmla="*/ 1311882 w 1360243"/>
                <a:gd name="connsiteY9" fmla="*/ 134261 h 398298"/>
                <a:gd name="connsiteX10" fmla="*/ 1293798 w 1360243"/>
                <a:gd name="connsiteY10" fmla="*/ 160580 h 398298"/>
                <a:gd name="connsiteX11" fmla="*/ 1327719 w 1360243"/>
                <a:gd name="connsiteY11" fmla="*/ 162308 h 398298"/>
                <a:gd name="connsiteX12" fmla="*/ 1304280 w 1360243"/>
                <a:gd name="connsiteY12" fmla="*/ 173538 h 398298"/>
                <a:gd name="connsiteX13" fmla="*/ 1039707 w 1360243"/>
                <a:gd name="connsiteY13" fmla="*/ 207229 h 398298"/>
                <a:gd name="connsiteX14" fmla="*/ 472205 w 1360243"/>
                <a:gd name="connsiteY14" fmla="*/ 297013 h 398298"/>
                <a:gd name="connsiteX15" fmla="*/ 144974 w 1360243"/>
                <a:gd name="connsiteY15" fmla="*/ 377295 h 398298"/>
                <a:gd name="connsiteX16" fmla="*/ 80587 w 1360243"/>
                <a:gd name="connsiteY16" fmla="*/ 384148 h 398298"/>
                <a:gd name="connsiteX17" fmla="*/ 22017 w 1360243"/>
                <a:gd name="connsiteY17" fmla="*/ 396070 h 398298"/>
                <a:gd name="connsiteX18" fmla="*/ 939 w 1360243"/>
                <a:gd name="connsiteY18" fmla="*/ 378965 h 398298"/>
                <a:gd name="connsiteX19" fmla="*/ 40619 w 1360243"/>
                <a:gd name="connsiteY19" fmla="*/ 359614 h 398298"/>
                <a:gd name="connsiteX20" fmla="*/ 171235 w 1360243"/>
                <a:gd name="connsiteY20" fmla="*/ 334793 h 398298"/>
                <a:gd name="connsiteX21" fmla="*/ 495415 w 1360243"/>
                <a:gd name="connsiteY21" fmla="*/ 246794 h 398298"/>
                <a:gd name="connsiteX22" fmla="*/ 525708 w 1360243"/>
                <a:gd name="connsiteY22" fmla="*/ 238443 h 398298"/>
                <a:gd name="connsiteX23" fmla="*/ 945546 w 1360243"/>
                <a:gd name="connsiteY23" fmla="*/ 178376 h 398298"/>
                <a:gd name="connsiteX24" fmla="*/ 1207412 w 1360243"/>
                <a:gd name="connsiteY24" fmla="*/ 141805 h 398298"/>
                <a:gd name="connsiteX25" fmla="*/ 1229066 w 1360243"/>
                <a:gd name="connsiteY25" fmla="*/ 139444 h 398298"/>
                <a:gd name="connsiteX26" fmla="*/ 1325358 w 1360243"/>
                <a:gd name="connsiteY26" fmla="*/ 53230 h 398298"/>
                <a:gd name="connsiteX27" fmla="*/ 1305892 w 1360243"/>
                <a:gd name="connsiteY27" fmla="*/ 35895 h 398298"/>
                <a:gd name="connsiteX28" fmla="*/ 1138245 w 1360243"/>
                <a:gd name="connsiteY28" fmla="*/ 58068 h 398298"/>
                <a:gd name="connsiteX29" fmla="*/ 734302 w 1360243"/>
                <a:gd name="connsiteY29" fmla="*/ 120381 h 398298"/>
                <a:gd name="connsiteX30" fmla="*/ 468405 w 1360243"/>
                <a:gd name="connsiteY30" fmla="*/ 158622 h 398298"/>
                <a:gd name="connsiteX31" fmla="*/ 238156 w 1360243"/>
                <a:gd name="connsiteY31" fmla="*/ 217825 h 398298"/>
                <a:gd name="connsiteX32" fmla="*/ 98095 w 1360243"/>
                <a:gd name="connsiteY32" fmla="*/ 247024 h 398298"/>
                <a:gd name="connsiteX33" fmla="*/ 68435 w 1360243"/>
                <a:gd name="connsiteY33" fmla="*/ 242532 h 398298"/>
                <a:gd name="connsiteX34" fmla="*/ 68435 w 1360243"/>
                <a:gd name="connsiteY34" fmla="*/ 242532 h 39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0243" h="398298">
                  <a:moveTo>
                    <a:pt x="68435" y="242532"/>
                  </a:moveTo>
                  <a:cubicBezTo>
                    <a:pt x="67975" y="238213"/>
                    <a:pt x="67514" y="233836"/>
                    <a:pt x="67053" y="229516"/>
                  </a:cubicBezTo>
                  <a:cubicBezTo>
                    <a:pt x="66880" y="218804"/>
                    <a:pt x="75173" y="215176"/>
                    <a:pt x="82833" y="214427"/>
                  </a:cubicBezTo>
                  <a:cubicBezTo>
                    <a:pt x="166397" y="206192"/>
                    <a:pt x="243972" y="173711"/>
                    <a:pt x="324542" y="153669"/>
                  </a:cubicBezTo>
                  <a:cubicBezTo>
                    <a:pt x="451818" y="121994"/>
                    <a:pt x="580995" y="103507"/>
                    <a:pt x="710862" y="87094"/>
                  </a:cubicBezTo>
                  <a:cubicBezTo>
                    <a:pt x="884730" y="65267"/>
                    <a:pt x="1057100" y="33592"/>
                    <a:pt x="1230160" y="6179"/>
                  </a:cubicBezTo>
                  <a:cubicBezTo>
                    <a:pt x="1248071" y="3357"/>
                    <a:pt x="1266155" y="-3842"/>
                    <a:pt x="1284872" y="2608"/>
                  </a:cubicBezTo>
                  <a:cubicBezTo>
                    <a:pt x="1300594" y="8482"/>
                    <a:pt x="1316720" y="3529"/>
                    <a:pt x="1332672" y="4278"/>
                  </a:cubicBezTo>
                  <a:cubicBezTo>
                    <a:pt x="1356860" y="5487"/>
                    <a:pt x="1363483" y="11822"/>
                    <a:pt x="1358876" y="35550"/>
                  </a:cubicBezTo>
                  <a:cubicBezTo>
                    <a:pt x="1351735" y="72293"/>
                    <a:pt x="1339180" y="106848"/>
                    <a:pt x="1311882" y="134261"/>
                  </a:cubicBezTo>
                  <a:cubicBezTo>
                    <a:pt x="1304741" y="141460"/>
                    <a:pt x="1296736" y="148371"/>
                    <a:pt x="1293798" y="160580"/>
                  </a:cubicBezTo>
                  <a:cubicBezTo>
                    <a:pt x="1305662" y="161213"/>
                    <a:pt x="1316662" y="161732"/>
                    <a:pt x="1327719" y="162308"/>
                  </a:cubicBezTo>
                  <a:cubicBezTo>
                    <a:pt x="1324322" y="175151"/>
                    <a:pt x="1312688" y="172501"/>
                    <a:pt x="1304280" y="173538"/>
                  </a:cubicBezTo>
                  <a:cubicBezTo>
                    <a:pt x="1215993" y="183962"/>
                    <a:pt x="1127360" y="193119"/>
                    <a:pt x="1039707" y="207229"/>
                  </a:cubicBezTo>
                  <a:cubicBezTo>
                    <a:pt x="850578" y="237694"/>
                    <a:pt x="658224" y="248061"/>
                    <a:pt x="472205" y="297013"/>
                  </a:cubicBezTo>
                  <a:cubicBezTo>
                    <a:pt x="363531" y="325578"/>
                    <a:pt x="255203" y="355180"/>
                    <a:pt x="144974" y="377295"/>
                  </a:cubicBezTo>
                  <a:cubicBezTo>
                    <a:pt x="123723" y="381557"/>
                    <a:pt x="102472" y="386164"/>
                    <a:pt x="80587" y="384148"/>
                  </a:cubicBezTo>
                  <a:cubicBezTo>
                    <a:pt x="59912" y="382017"/>
                    <a:pt x="41022" y="390368"/>
                    <a:pt x="22017" y="396070"/>
                  </a:cubicBezTo>
                  <a:cubicBezTo>
                    <a:pt x="4452" y="401310"/>
                    <a:pt x="-2747" y="397970"/>
                    <a:pt x="939" y="378965"/>
                  </a:cubicBezTo>
                  <a:cubicBezTo>
                    <a:pt x="9520" y="363070"/>
                    <a:pt x="25876" y="362206"/>
                    <a:pt x="40619" y="359614"/>
                  </a:cubicBezTo>
                  <a:cubicBezTo>
                    <a:pt x="84273" y="351955"/>
                    <a:pt x="127696" y="343316"/>
                    <a:pt x="171235" y="334793"/>
                  </a:cubicBezTo>
                  <a:cubicBezTo>
                    <a:pt x="281407" y="313311"/>
                    <a:pt x="387259" y="275762"/>
                    <a:pt x="495415" y="246794"/>
                  </a:cubicBezTo>
                  <a:cubicBezTo>
                    <a:pt x="505493" y="244087"/>
                    <a:pt x="515514" y="241034"/>
                    <a:pt x="525708" y="238443"/>
                  </a:cubicBezTo>
                  <a:cubicBezTo>
                    <a:pt x="664962" y="213852"/>
                    <a:pt x="805081" y="195077"/>
                    <a:pt x="945546" y="178376"/>
                  </a:cubicBezTo>
                  <a:cubicBezTo>
                    <a:pt x="1033026" y="167952"/>
                    <a:pt x="1119931" y="152402"/>
                    <a:pt x="1207412" y="141805"/>
                  </a:cubicBezTo>
                  <a:cubicBezTo>
                    <a:pt x="1214611" y="140941"/>
                    <a:pt x="1221810" y="139790"/>
                    <a:pt x="1229066" y="139444"/>
                  </a:cubicBezTo>
                  <a:cubicBezTo>
                    <a:pt x="1276175" y="137140"/>
                    <a:pt x="1317123" y="100052"/>
                    <a:pt x="1325358" y="53230"/>
                  </a:cubicBezTo>
                  <a:cubicBezTo>
                    <a:pt x="1328411" y="35665"/>
                    <a:pt x="1319196" y="33995"/>
                    <a:pt x="1305892" y="35895"/>
                  </a:cubicBezTo>
                  <a:cubicBezTo>
                    <a:pt x="1248762" y="33937"/>
                    <a:pt x="1193878" y="49372"/>
                    <a:pt x="1138245" y="58068"/>
                  </a:cubicBezTo>
                  <a:cubicBezTo>
                    <a:pt x="1003655" y="79089"/>
                    <a:pt x="869007" y="99821"/>
                    <a:pt x="734302" y="120381"/>
                  </a:cubicBezTo>
                  <a:cubicBezTo>
                    <a:pt x="645785" y="133858"/>
                    <a:pt x="556000" y="139502"/>
                    <a:pt x="468405" y="158622"/>
                  </a:cubicBezTo>
                  <a:cubicBezTo>
                    <a:pt x="391002" y="175496"/>
                    <a:pt x="315328" y="199569"/>
                    <a:pt x="238156" y="217825"/>
                  </a:cubicBezTo>
                  <a:cubicBezTo>
                    <a:pt x="191680" y="228768"/>
                    <a:pt x="145319" y="239768"/>
                    <a:pt x="98095" y="247024"/>
                  </a:cubicBezTo>
                  <a:cubicBezTo>
                    <a:pt x="87728" y="248579"/>
                    <a:pt x="77016" y="252207"/>
                    <a:pt x="68435" y="242532"/>
                  </a:cubicBezTo>
                  <a:lnTo>
                    <a:pt x="68435" y="242532"/>
                  </a:lnTo>
                  <a:close/>
                </a:path>
              </a:pathLst>
            </a:custGeom>
            <a:solidFill>
              <a:srgbClr val="E7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7BCC3DC-998E-46FB-A37A-4974731B66D3}"/>
                </a:ext>
              </a:extLst>
            </p:cNvPr>
            <p:cNvSpPr/>
            <p:nvPr/>
          </p:nvSpPr>
          <p:spPr>
            <a:xfrm>
              <a:off x="1781970" y="3168771"/>
              <a:ext cx="1441249" cy="456236"/>
            </a:xfrm>
            <a:custGeom>
              <a:avLst/>
              <a:gdLst>
                <a:gd name="connsiteX0" fmla="*/ 1366972 w 1441249"/>
                <a:gd name="connsiteY0" fmla="*/ 202958 h 456236"/>
                <a:gd name="connsiteX1" fmla="*/ 1183776 w 1441249"/>
                <a:gd name="connsiteY1" fmla="*/ 234575 h 456236"/>
                <a:gd name="connsiteX2" fmla="*/ 825387 w 1441249"/>
                <a:gd name="connsiteY2" fmla="*/ 290496 h 456236"/>
                <a:gd name="connsiteX3" fmla="*/ 602510 w 1441249"/>
                <a:gd name="connsiteY3" fmla="*/ 320674 h 456236"/>
                <a:gd name="connsiteX4" fmla="*/ 264451 w 1441249"/>
                <a:gd name="connsiteY4" fmla="*/ 402856 h 456236"/>
                <a:gd name="connsiteX5" fmla="*/ 179101 w 1441249"/>
                <a:gd name="connsiteY5" fmla="*/ 419442 h 456236"/>
                <a:gd name="connsiteX6" fmla="*/ 150363 w 1441249"/>
                <a:gd name="connsiteY6" fmla="*/ 430672 h 456236"/>
                <a:gd name="connsiteX7" fmla="*/ 27637 w 1441249"/>
                <a:gd name="connsiteY7" fmla="*/ 454227 h 456236"/>
                <a:gd name="connsiteX8" fmla="*/ 339 w 1441249"/>
                <a:gd name="connsiteY8" fmla="*/ 447662 h 456236"/>
                <a:gd name="connsiteX9" fmla="*/ 20438 w 1441249"/>
                <a:gd name="connsiteY9" fmla="*/ 430442 h 456236"/>
                <a:gd name="connsiteX10" fmla="*/ 83154 w 1441249"/>
                <a:gd name="connsiteY10" fmla="*/ 415756 h 456236"/>
                <a:gd name="connsiteX11" fmla="*/ 440449 w 1441249"/>
                <a:gd name="connsiteY11" fmla="*/ 328218 h 456236"/>
                <a:gd name="connsiteX12" fmla="*/ 617541 w 1441249"/>
                <a:gd name="connsiteY12" fmla="*/ 288595 h 456236"/>
                <a:gd name="connsiteX13" fmla="*/ 1172373 w 1441249"/>
                <a:gd name="connsiteY13" fmla="*/ 207162 h 456236"/>
                <a:gd name="connsiteX14" fmla="*/ 1313413 w 1441249"/>
                <a:gd name="connsiteY14" fmla="*/ 185047 h 456236"/>
                <a:gd name="connsiteX15" fmla="*/ 1403427 w 1441249"/>
                <a:gd name="connsiteY15" fmla="*/ 108681 h 456236"/>
                <a:gd name="connsiteX16" fmla="*/ 1359428 w 1441249"/>
                <a:gd name="connsiteY16" fmla="*/ 46713 h 456236"/>
                <a:gd name="connsiteX17" fmla="*/ 1345203 w 1441249"/>
                <a:gd name="connsiteY17" fmla="*/ 49305 h 456236"/>
                <a:gd name="connsiteX18" fmla="*/ 1018202 w 1441249"/>
                <a:gd name="connsiteY18" fmla="*/ 102634 h 456236"/>
                <a:gd name="connsiteX19" fmla="*/ 701048 w 1441249"/>
                <a:gd name="connsiteY19" fmla="*/ 156482 h 456236"/>
                <a:gd name="connsiteX20" fmla="*/ 363738 w 1441249"/>
                <a:gd name="connsiteY20" fmla="*/ 246324 h 456236"/>
                <a:gd name="connsiteX21" fmla="*/ 126924 w 1441249"/>
                <a:gd name="connsiteY21" fmla="*/ 308868 h 456236"/>
                <a:gd name="connsiteX22" fmla="*/ 98934 w 1441249"/>
                <a:gd name="connsiteY22" fmla="*/ 309040 h 456236"/>
                <a:gd name="connsiteX23" fmla="*/ 83385 w 1441249"/>
                <a:gd name="connsiteY23" fmla="*/ 300574 h 456236"/>
                <a:gd name="connsiteX24" fmla="*/ 97322 w 1441249"/>
                <a:gd name="connsiteY24" fmla="*/ 286753 h 456236"/>
                <a:gd name="connsiteX25" fmla="*/ 171787 w 1441249"/>
                <a:gd name="connsiteY25" fmla="*/ 259858 h 456236"/>
                <a:gd name="connsiteX26" fmla="*/ 192232 w 1441249"/>
                <a:gd name="connsiteY26" fmla="*/ 248167 h 456236"/>
                <a:gd name="connsiteX27" fmla="*/ 722126 w 1441249"/>
                <a:gd name="connsiteY27" fmla="*/ 112655 h 456236"/>
                <a:gd name="connsiteX28" fmla="*/ 1177441 w 1441249"/>
                <a:gd name="connsiteY28" fmla="*/ 33122 h 456236"/>
                <a:gd name="connsiteX29" fmla="*/ 1356203 w 1441249"/>
                <a:gd name="connsiteY29" fmla="*/ 1965 h 456236"/>
                <a:gd name="connsiteX30" fmla="*/ 1401009 w 1441249"/>
                <a:gd name="connsiteY30" fmla="*/ 11640 h 456236"/>
                <a:gd name="connsiteX31" fmla="*/ 1427040 w 1441249"/>
                <a:gd name="connsiteY31" fmla="*/ 127974 h 456236"/>
                <a:gd name="connsiteX32" fmla="*/ 1366972 w 1441249"/>
                <a:gd name="connsiteY32" fmla="*/ 202958 h 456236"/>
                <a:gd name="connsiteX33" fmla="*/ 1366972 w 1441249"/>
                <a:gd name="connsiteY33" fmla="*/ 202958 h 45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41249" h="456236">
                  <a:moveTo>
                    <a:pt x="1366972" y="202958"/>
                  </a:moveTo>
                  <a:cubicBezTo>
                    <a:pt x="1305926" y="213554"/>
                    <a:pt x="1244937" y="224727"/>
                    <a:pt x="1183776" y="234575"/>
                  </a:cubicBezTo>
                  <a:cubicBezTo>
                    <a:pt x="1064389" y="253695"/>
                    <a:pt x="944946" y="272643"/>
                    <a:pt x="825387" y="290496"/>
                  </a:cubicBezTo>
                  <a:cubicBezTo>
                    <a:pt x="751210" y="301553"/>
                    <a:pt x="676399" y="308292"/>
                    <a:pt x="602510" y="320674"/>
                  </a:cubicBezTo>
                  <a:cubicBezTo>
                    <a:pt x="487961" y="339852"/>
                    <a:pt x="375256" y="367610"/>
                    <a:pt x="264451" y="402856"/>
                  </a:cubicBezTo>
                  <a:cubicBezTo>
                    <a:pt x="236634" y="411725"/>
                    <a:pt x="207954" y="416447"/>
                    <a:pt x="179101" y="419442"/>
                  </a:cubicBezTo>
                  <a:cubicBezTo>
                    <a:pt x="168274" y="420594"/>
                    <a:pt x="158599" y="423301"/>
                    <a:pt x="150363" y="430672"/>
                  </a:cubicBezTo>
                  <a:cubicBezTo>
                    <a:pt x="109243" y="437641"/>
                    <a:pt x="69333" y="451002"/>
                    <a:pt x="27637" y="454227"/>
                  </a:cubicBezTo>
                  <a:cubicBezTo>
                    <a:pt x="18365" y="454918"/>
                    <a:pt x="3621" y="461080"/>
                    <a:pt x="339" y="447662"/>
                  </a:cubicBezTo>
                  <a:cubicBezTo>
                    <a:pt x="-2541" y="435741"/>
                    <a:pt x="13700" y="436489"/>
                    <a:pt x="20438" y="430442"/>
                  </a:cubicBezTo>
                  <a:cubicBezTo>
                    <a:pt x="39558" y="418118"/>
                    <a:pt x="62364" y="419557"/>
                    <a:pt x="83154" y="415756"/>
                  </a:cubicBezTo>
                  <a:cubicBezTo>
                    <a:pt x="203980" y="393469"/>
                    <a:pt x="321120" y="356207"/>
                    <a:pt x="440449" y="328218"/>
                  </a:cubicBezTo>
                  <a:cubicBezTo>
                    <a:pt x="499364" y="314396"/>
                    <a:pt x="557819" y="298847"/>
                    <a:pt x="617541" y="288595"/>
                  </a:cubicBezTo>
                  <a:cubicBezTo>
                    <a:pt x="804885" y="277769"/>
                    <a:pt x="987736" y="235900"/>
                    <a:pt x="1172373" y="207162"/>
                  </a:cubicBezTo>
                  <a:cubicBezTo>
                    <a:pt x="1219367" y="199905"/>
                    <a:pt x="1266476" y="193110"/>
                    <a:pt x="1313413" y="185047"/>
                  </a:cubicBezTo>
                  <a:cubicBezTo>
                    <a:pt x="1358507" y="177215"/>
                    <a:pt x="1386553" y="149225"/>
                    <a:pt x="1403427" y="108681"/>
                  </a:cubicBezTo>
                  <a:cubicBezTo>
                    <a:pt x="1420762" y="66928"/>
                    <a:pt x="1404579" y="44986"/>
                    <a:pt x="1359428" y="46713"/>
                  </a:cubicBezTo>
                  <a:cubicBezTo>
                    <a:pt x="1354533" y="46886"/>
                    <a:pt x="1349868" y="47980"/>
                    <a:pt x="1345203" y="49305"/>
                  </a:cubicBezTo>
                  <a:cubicBezTo>
                    <a:pt x="1236126" y="66525"/>
                    <a:pt x="1127106" y="84436"/>
                    <a:pt x="1018202" y="102634"/>
                  </a:cubicBezTo>
                  <a:cubicBezTo>
                    <a:pt x="912407" y="120315"/>
                    <a:pt x="806497" y="137016"/>
                    <a:pt x="701048" y="156482"/>
                  </a:cubicBezTo>
                  <a:cubicBezTo>
                    <a:pt x="586442" y="177618"/>
                    <a:pt x="476213" y="216607"/>
                    <a:pt x="363738" y="246324"/>
                  </a:cubicBezTo>
                  <a:cubicBezTo>
                    <a:pt x="284780" y="267172"/>
                    <a:pt x="205938" y="288423"/>
                    <a:pt x="126924" y="308868"/>
                  </a:cubicBezTo>
                  <a:cubicBezTo>
                    <a:pt x="117767" y="311229"/>
                    <a:pt x="108264" y="315433"/>
                    <a:pt x="98934" y="309040"/>
                  </a:cubicBezTo>
                  <a:cubicBezTo>
                    <a:pt x="92945" y="307543"/>
                    <a:pt x="84537" y="308868"/>
                    <a:pt x="83385" y="300574"/>
                  </a:cubicBezTo>
                  <a:cubicBezTo>
                    <a:pt x="82003" y="290957"/>
                    <a:pt x="90699" y="289171"/>
                    <a:pt x="97322" y="286753"/>
                  </a:cubicBezTo>
                  <a:cubicBezTo>
                    <a:pt x="122086" y="277653"/>
                    <a:pt x="146965" y="268842"/>
                    <a:pt x="171787" y="259858"/>
                  </a:cubicBezTo>
                  <a:cubicBezTo>
                    <a:pt x="176394" y="252140"/>
                    <a:pt x="184457" y="249952"/>
                    <a:pt x="192232" y="248167"/>
                  </a:cubicBezTo>
                  <a:cubicBezTo>
                    <a:pt x="369842" y="206701"/>
                    <a:pt x="543537" y="149110"/>
                    <a:pt x="722126" y="112655"/>
                  </a:cubicBezTo>
                  <a:cubicBezTo>
                    <a:pt x="873015" y="81902"/>
                    <a:pt x="1026034" y="61572"/>
                    <a:pt x="1177441" y="33122"/>
                  </a:cubicBezTo>
                  <a:cubicBezTo>
                    <a:pt x="1236874" y="21949"/>
                    <a:pt x="1296884" y="13771"/>
                    <a:pt x="1356203" y="1965"/>
                  </a:cubicBezTo>
                  <a:cubicBezTo>
                    <a:pt x="1372443" y="-1260"/>
                    <a:pt x="1388339" y="-2009"/>
                    <a:pt x="1401009" y="11640"/>
                  </a:cubicBezTo>
                  <a:cubicBezTo>
                    <a:pt x="1446160" y="48844"/>
                    <a:pt x="1450998" y="73090"/>
                    <a:pt x="1427040" y="127974"/>
                  </a:cubicBezTo>
                  <a:cubicBezTo>
                    <a:pt x="1413679" y="158670"/>
                    <a:pt x="1390642" y="180843"/>
                    <a:pt x="1366972" y="202958"/>
                  </a:cubicBezTo>
                  <a:lnTo>
                    <a:pt x="1366972" y="202958"/>
                  </a:lnTo>
                  <a:close/>
                </a:path>
              </a:pathLst>
            </a:custGeom>
            <a:solidFill>
              <a:srgbClr val="7E435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A8A7909-2948-49D3-A7D0-8692EB1755CB}"/>
                </a:ext>
              </a:extLst>
            </p:cNvPr>
            <p:cNvSpPr/>
            <p:nvPr/>
          </p:nvSpPr>
          <p:spPr>
            <a:xfrm>
              <a:off x="1825057" y="2993543"/>
              <a:ext cx="1424727" cy="434682"/>
            </a:xfrm>
            <a:custGeom>
              <a:avLst/>
              <a:gdLst>
                <a:gd name="connsiteX0" fmla="*/ 1358441 w 1424727"/>
                <a:gd name="connsiteY0" fmla="*/ 187387 h 434682"/>
                <a:gd name="connsiteX1" fmla="*/ 1236866 w 1424727"/>
                <a:gd name="connsiteY1" fmla="*/ 198617 h 434682"/>
                <a:gd name="connsiteX2" fmla="*/ 707375 w 1424727"/>
                <a:gd name="connsiteY2" fmla="*/ 288689 h 434682"/>
                <a:gd name="connsiteX3" fmla="*/ 428289 w 1424727"/>
                <a:gd name="connsiteY3" fmla="*/ 358835 h 434682"/>
                <a:gd name="connsiteX4" fmla="*/ 128067 w 1424727"/>
                <a:gd name="connsiteY4" fmla="*/ 434682 h 434682"/>
                <a:gd name="connsiteX5" fmla="*/ 117125 w 1424727"/>
                <a:gd name="connsiteY5" fmla="*/ 420400 h 434682"/>
                <a:gd name="connsiteX6" fmla="*/ 133538 w 1424727"/>
                <a:gd name="connsiteY6" fmla="*/ 411128 h 434682"/>
                <a:gd name="connsiteX7" fmla="*/ 666312 w 1424727"/>
                <a:gd name="connsiteY7" fmla="*/ 267554 h 434682"/>
                <a:gd name="connsiteX8" fmla="*/ 915278 w 1424727"/>
                <a:gd name="connsiteY8" fmla="*/ 227528 h 434682"/>
                <a:gd name="connsiteX9" fmla="*/ 1350896 w 1424727"/>
                <a:gd name="connsiteY9" fmla="*/ 155712 h 434682"/>
                <a:gd name="connsiteX10" fmla="*/ 1367598 w 1424727"/>
                <a:gd name="connsiteY10" fmla="*/ 152832 h 434682"/>
                <a:gd name="connsiteX11" fmla="*/ 1389079 w 1424727"/>
                <a:gd name="connsiteY11" fmla="*/ 116492 h 434682"/>
                <a:gd name="connsiteX12" fmla="*/ 1337247 w 1424727"/>
                <a:gd name="connsiteY12" fmla="*/ 36326 h 434682"/>
                <a:gd name="connsiteX13" fmla="*/ 1310180 w 1424727"/>
                <a:gd name="connsiteY13" fmla="*/ 30509 h 434682"/>
                <a:gd name="connsiteX14" fmla="*/ 761107 w 1424727"/>
                <a:gd name="connsiteY14" fmla="*/ 121675 h 434682"/>
                <a:gd name="connsiteX15" fmla="*/ 221537 w 1424727"/>
                <a:gd name="connsiteY15" fmla="*/ 258627 h 434682"/>
                <a:gd name="connsiteX16" fmla="*/ 60743 w 1424727"/>
                <a:gd name="connsiteY16" fmla="*/ 304815 h 434682"/>
                <a:gd name="connsiteX17" fmla="*/ 29702 w 1424727"/>
                <a:gd name="connsiteY17" fmla="*/ 307637 h 434682"/>
                <a:gd name="connsiteX18" fmla="*/ 158 w 1424727"/>
                <a:gd name="connsiteY18" fmla="*/ 300783 h 434682"/>
                <a:gd name="connsiteX19" fmla="*/ 26131 w 1424727"/>
                <a:gd name="connsiteY19" fmla="*/ 284024 h 434682"/>
                <a:gd name="connsiteX20" fmla="*/ 491524 w 1424727"/>
                <a:gd name="connsiteY20" fmla="*/ 146728 h 434682"/>
                <a:gd name="connsiteX21" fmla="*/ 867535 w 1424727"/>
                <a:gd name="connsiteY21" fmla="*/ 74854 h 434682"/>
                <a:gd name="connsiteX22" fmla="*/ 1226039 w 1424727"/>
                <a:gd name="connsiteY22" fmla="*/ 13405 h 434682"/>
                <a:gd name="connsiteX23" fmla="*/ 1297337 w 1424727"/>
                <a:gd name="connsiteY23" fmla="*/ 1598 h 434682"/>
                <a:gd name="connsiteX24" fmla="*/ 1384645 w 1424727"/>
                <a:gd name="connsiteY24" fmla="*/ 43467 h 434682"/>
                <a:gd name="connsiteX25" fmla="*/ 1421042 w 1424727"/>
                <a:gd name="connsiteY25" fmla="*/ 119430 h 434682"/>
                <a:gd name="connsiteX26" fmla="*/ 1384760 w 1424727"/>
                <a:gd name="connsiteY26" fmla="*/ 176963 h 434682"/>
                <a:gd name="connsiteX27" fmla="*/ 1358441 w 1424727"/>
                <a:gd name="connsiteY27" fmla="*/ 187387 h 434682"/>
                <a:gd name="connsiteX28" fmla="*/ 1358441 w 1424727"/>
                <a:gd name="connsiteY28" fmla="*/ 187387 h 43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24727" h="434682">
                  <a:moveTo>
                    <a:pt x="1358441" y="187387"/>
                  </a:moveTo>
                  <a:cubicBezTo>
                    <a:pt x="1316457" y="174717"/>
                    <a:pt x="1276892" y="192167"/>
                    <a:pt x="1236866" y="198617"/>
                  </a:cubicBezTo>
                  <a:cubicBezTo>
                    <a:pt x="1060177" y="227297"/>
                    <a:pt x="884409" y="261794"/>
                    <a:pt x="707375" y="288689"/>
                  </a:cubicBezTo>
                  <a:cubicBezTo>
                    <a:pt x="612234" y="303145"/>
                    <a:pt x="521356" y="335453"/>
                    <a:pt x="428289" y="358835"/>
                  </a:cubicBezTo>
                  <a:cubicBezTo>
                    <a:pt x="328253" y="384060"/>
                    <a:pt x="228160" y="409400"/>
                    <a:pt x="128067" y="434682"/>
                  </a:cubicBezTo>
                  <a:cubicBezTo>
                    <a:pt x="118795" y="434279"/>
                    <a:pt x="117010" y="428060"/>
                    <a:pt x="117125" y="420400"/>
                  </a:cubicBezTo>
                  <a:cubicBezTo>
                    <a:pt x="120868" y="414238"/>
                    <a:pt x="127376" y="412798"/>
                    <a:pt x="133538" y="411128"/>
                  </a:cubicBezTo>
                  <a:cubicBezTo>
                    <a:pt x="311091" y="363327"/>
                    <a:pt x="488126" y="313223"/>
                    <a:pt x="666312" y="267554"/>
                  </a:cubicBezTo>
                  <a:cubicBezTo>
                    <a:pt x="749819" y="257302"/>
                    <a:pt x="832347" y="241004"/>
                    <a:pt x="915278" y="227528"/>
                  </a:cubicBezTo>
                  <a:cubicBezTo>
                    <a:pt x="1060523" y="203916"/>
                    <a:pt x="1205537" y="178633"/>
                    <a:pt x="1350896" y="155712"/>
                  </a:cubicBezTo>
                  <a:cubicBezTo>
                    <a:pt x="1356483" y="154848"/>
                    <a:pt x="1362069" y="154042"/>
                    <a:pt x="1367598" y="152832"/>
                  </a:cubicBezTo>
                  <a:cubicBezTo>
                    <a:pt x="1390865" y="147591"/>
                    <a:pt x="1395875" y="139874"/>
                    <a:pt x="1389079" y="116492"/>
                  </a:cubicBezTo>
                  <a:cubicBezTo>
                    <a:pt x="1379865" y="84702"/>
                    <a:pt x="1363797" y="57059"/>
                    <a:pt x="1337247" y="36326"/>
                  </a:cubicBezTo>
                  <a:cubicBezTo>
                    <a:pt x="1329242" y="29645"/>
                    <a:pt x="1320719" y="28781"/>
                    <a:pt x="1310180" y="30509"/>
                  </a:cubicBezTo>
                  <a:cubicBezTo>
                    <a:pt x="1127098" y="60572"/>
                    <a:pt x="944880" y="96969"/>
                    <a:pt x="761107" y="121675"/>
                  </a:cubicBezTo>
                  <a:cubicBezTo>
                    <a:pt x="575434" y="146612"/>
                    <a:pt x="400818" y="210999"/>
                    <a:pt x="221537" y="258627"/>
                  </a:cubicBezTo>
                  <a:cubicBezTo>
                    <a:pt x="167632" y="272909"/>
                    <a:pt x="114821" y="291051"/>
                    <a:pt x="60743" y="304815"/>
                  </a:cubicBezTo>
                  <a:cubicBezTo>
                    <a:pt x="50550" y="307406"/>
                    <a:pt x="40356" y="310113"/>
                    <a:pt x="29702" y="307637"/>
                  </a:cubicBezTo>
                  <a:cubicBezTo>
                    <a:pt x="19508" y="305045"/>
                    <a:pt x="2461" y="314893"/>
                    <a:pt x="158" y="300783"/>
                  </a:cubicBezTo>
                  <a:cubicBezTo>
                    <a:pt x="-1858" y="288229"/>
                    <a:pt x="15938" y="287019"/>
                    <a:pt x="26131" y="284024"/>
                  </a:cubicBezTo>
                  <a:cubicBezTo>
                    <a:pt x="181281" y="238240"/>
                    <a:pt x="337180" y="194989"/>
                    <a:pt x="491524" y="146728"/>
                  </a:cubicBezTo>
                  <a:cubicBezTo>
                    <a:pt x="614423" y="108315"/>
                    <a:pt x="742045" y="97891"/>
                    <a:pt x="867535" y="74854"/>
                  </a:cubicBezTo>
                  <a:cubicBezTo>
                    <a:pt x="986806" y="52969"/>
                    <a:pt x="1106480" y="33734"/>
                    <a:pt x="1226039" y="13405"/>
                  </a:cubicBezTo>
                  <a:cubicBezTo>
                    <a:pt x="1249767" y="9373"/>
                    <a:pt x="1273609" y="5515"/>
                    <a:pt x="1297337" y="1598"/>
                  </a:cubicBezTo>
                  <a:cubicBezTo>
                    <a:pt x="1336499" y="-5428"/>
                    <a:pt x="1363682" y="11101"/>
                    <a:pt x="1384645" y="43467"/>
                  </a:cubicBezTo>
                  <a:cubicBezTo>
                    <a:pt x="1400194" y="67367"/>
                    <a:pt x="1413901" y="91728"/>
                    <a:pt x="1421042" y="119430"/>
                  </a:cubicBezTo>
                  <a:cubicBezTo>
                    <a:pt x="1430717" y="156749"/>
                    <a:pt x="1422251" y="169994"/>
                    <a:pt x="1384760" y="176963"/>
                  </a:cubicBezTo>
                  <a:cubicBezTo>
                    <a:pt x="1375373" y="178633"/>
                    <a:pt x="1365640" y="179842"/>
                    <a:pt x="1358441" y="187387"/>
                  </a:cubicBezTo>
                  <a:lnTo>
                    <a:pt x="1358441" y="187387"/>
                  </a:lnTo>
                  <a:close/>
                </a:path>
              </a:pathLst>
            </a:custGeom>
            <a:solidFill>
              <a:srgbClr val="99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D403B8F-DBBE-48E4-A3D8-D4EB2E788E80}"/>
                </a:ext>
              </a:extLst>
            </p:cNvPr>
            <p:cNvSpPr/>
            <p:nvPr/>
          </p:nvSpPr>
          <p:spPr>
            <a:xfrm>
              <a:off x="1985427" y="3679486"/>
              <a:ext cx="1423061" cy="315751"/>
            </a:xfrm>
            <a:custGeom>
              <a:avLst/>
              <a:gdLst>
                <a:gd name="connsiteX0" fmla="*/ 43256 w 1423061"/>
                <a:gd name="connsiteY0" fmla="*/ 245173 h 315751"/>
                <a:gd name="connsiteX1" fmla="*/ 19586 w 1423061"/>
                <a:gd name="connsiteY1" fmla="*/ 244252 h 315751"/>
                <a:gd name="connsiteX2" fmla="*/ 754 w 1423061"/>
                <a:gd name="connsiteY2" fmla="*/ 221734 h 315751"/>
                <a:gd name="connsiteX3" fmla="*/ 23733 w 1423061"/>
                <a:gd name="connsiteY3" fmla="*/ 210676 h 315751"/>
                <a:gd name="connsiteX4" fmla="*/ 498225 w 1423061"/>
                <a:gd name="connsiteY4" fmla="*/ 111620 h 315751"/>
                <a:gd name="connsiteX5" fmla="*/ 730547 w 1423061"/>
                <a:gd name="connsiteY5" fmla="*/ 77238 h 315751"/>
                <a:gd name="connsiteX6" fmla="*/ 1162940 w 1423061"/>
                <a:gd name="connsiteY6" fmla="*/ 21606 h 315751"/>
                <a:gd name="connsiteX7" fmla="*/ 1314174 w 1423061"/>
                <a:gd name="connsiteY7" fmla="*/ 873 h 315751"/>
                <a:gd name="connsiteX8" fmla="*/ 1333064 w 1423061"/>
                <a:gd name="connsiteY8" fmla="*/ 2543 h 315751"/>
                <a:gd name="connsiteX9" fmla="*/ 1356273 w 1423061"/>
                <a:gd name="connsiteY9" fmla="*/ 2370 h 315751"/>
                <a:gd name="connsiteX10" fmla="*/ 1422790 w 1423061"/>
                <a:gd name="connsiteY10" fmla="*/ 60307 h 315751"/>
                <a:gd name="connsiteX11" fmla="*/ 1364221 w 1423061"/>
                <a:gd name="connsiteY11" fmla="*/ 196106 h 315751"/>
                <a:gd name="connsiteX12" fmla="*/ 1350744 w 1423061"/>
                <a:gd name="connsiteY12" fmla="*/ 200425 h 315751"/>
                <a:gd name="connsiteX13" fmla="*/ 990916 w 1423061"/>
                <a:gd name="connsiteY13" fmla="*/ 225190 h 315751"/>
                <a:gd name="connsiteX14" fmla="*/ 629648 w 1423061"/>
                <a:gd name="connsiteY14" fmla="*/ 266597 h 315751"/>
                <a:gd name="connsiteX15" fmla="*/ 505942 w 1423061"/>
                <a:gd name="connsiteY15" fmla="*/ 300691 h 315751"/>
                <a:gd name="connsiteX16" fmla="*/ 435393 w 1423061"/>
                <a:gd name="connsiteY16" fmla="*/ 315147 h 315751"/>
                <a:gd name="connsiteX17" fmla="*/ 452325 w 1423061"/>
                <a:gd name="connsiteY17" fmla="*/ 278346 h 315751"/>
                <a:gd name="connsiteX18" fmla="*/ 648422 w 1423061"/>
                <a:gd name="connsiteY18" fmla="*/ 230891 h 315751"/>
                <a:gd name="connsiteX19" fmla="*/ 891111 w 1423061"/>
                <a:gd name="connsiteY19" fmla="*/ 202268 h 315751"/>
                <a:gd name="connsiteX20" fmla="*/ 1240285 w 1423061"/>
                <a:gd name="connsiteY20" fmla="*/ 168232 h 315751"/>
                <a:gd name="connsiteX21" fmla="*/ 1336922 w 1423061"/>
                <a:gd name="connsiteY21" fmla="*/ 165756 h 315751"/>
                <a:gd name="connsiteX22" fmla="*/ 1360650 w 1423061"/>
                <a:gd name="connsiteY22" fmla="*/ 155965 h 315751"/>
                <a:gd name="connsiteX23" fmla="*/ 1394974 w 1423061"/>
                <a:gd name="connsiteY23" fmla="*/ 52359 h 315751"/>
                <a:gd name="connsiteX24" fmla="*/ 1388985 w 1423061"/>
                <a:gd name="connsiteY24" fmla="*/ 39343 h 315751"/>
                <a:gd name="connsiteX25" fmla="*/ 1337901 w 1423061"/>
                <a:gd name="connsiteY25" fmla="*/ 33987 h 315751"/>
                <a:gd name="connsiteX26" fmla="*/ 999900 w 1423061"/>
                <a:gd name="connsiteY26" fmla="*/ 83285 h 315751"/>
                <a:gd name="connsiteX27" fmla="*/ 853273 w 1423061"/>
                <a:gd name="connsiteY27" fmla="*/ 99468 h 315751"/>
                <a:gd name="connsiteX28" fmla="*/ 393064 w 1423061"/>
                <a:gd name="connsiteY28" fmla="*/ 181190 h 315751"/>
                <a:gd name="connsiteX29" fmla="*/ 117376 w 1423061"/>
                <a:gd name="connsiteY29" fmla="*/ 237514 h 315751"/>
                <a:gd name="connsiteX30" fmla="*/ 43256 w 1423061"/>
                <a:gd name="connsiteY30" fmla="*/ 245173 h 315751"/>
                <a:gd name="connsiteX31" fmla="*/ 43256 w 1423061"/>
                <a:gd name="connsiteY31" fmla="*/ 245173 h 31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23061" h="315751">
                  <a:moveTo>
                    <a:pt x="43256" y="245173"/>
                  </a:moveTo>
                  <a:cubicBezTo>
                    <a:pt x="35366" y="244828"/>
                    <a:pt x="27476" y="244367"/>
                    <a:pt x="19586" y="244252"/>
                  </a:cubicBezTo>
                  <a:cubicBezTo>
                    <a:pt x="4498" y="244022"/>
                    <a:pt x="-2413" y="237111"/>
                    <a:pt x="754" y="221734"/>
                  </a:cubicBezTo>
                  <a:cubicBezTo>
                    <a:pt x="5649" y="212347"/>
                    <a:pt x="15325" y="212174"/>
                    <a:pt x="23733" y="210676"/>
                  </a:cubicBezTo>
                  <a:cubicBezTo>
                    <a:pt x="182972" y="182687"/>
                    <a:pt x="340080" y="144505"/>
                    <a:pt x="498225" y="111620"/>
                  </a:cubicBezTo>
                  <a:cubicBezTo>
                    <a:pt x="574994" y="95610"/>
                    <a:pt x="652742" y="86280"/>
                    <a:pt x="730547" y="77238"/>
                  </a:cubicBezTo>
                  <a:cubicBezTo>
                    <a:pt x="874928" y="60422"/>
                    <a:pt x="1019250" y="44066"/>
                    <a:pt x="1162940" y="21606"/>
                  </a:cubicBezTo>
                  <a:cubicBezTo>
                    <a:pt x="1213217" y="13773"/>
                    <a:pt x="1263955" y="9281"/>
                    <a:pt x="1314174" y="873"/>
                  </a:cubicBezTo>
                  <a:cubicBezTo>
                    <a:pt x="1320566" y="-222"/>
                    <a:pt x="1327017" y="-855"/>
                    <a:pt x="1333064" y="2543"/>
                  </a:cubicBezTo>
                  <a:cubicBezTo>
                    <a:pt x="1340839" y="7438"/>
                    <a:pt x="1348383" y="3810"/>
                    <a:pt x="1356273" y="2370"/>
                  </a:cubicBezTo>
                  <a:cubicBezTo>
                    <a:pt x="1400272" y="-5520"/>
                    <a:pt x="1426016" y="15213"/>
                    <a:pt x="1422790" y="60307"/>
                  </a:cubicBezTo>
                  <a:cubicBezTo>
                    <a:pt x="1419162" y="111678"/>
                    <a:pt x="1405974" y="160457"/>
                    <a:pt x="1364221" y="196106"/>
                  </a:cubicBezTo>
                  <a:cubicBezTo>
                    <a:pt x="1360362" y="199504"/>
                    <a:pt x="1355697" y="200771"/>
                    <a:pt x="1350744" y="200425"/>
                  </a:cubicBezTo>
                  <a:cubicBezTo>
                    <a:pt x="1229630" y="192075"/>
                    <a:pt x="1110648" y="213671"/>
                    <a:pt x="990916" y="225190"/>
                  </a:cubicBezTo>
                  <a:cubicBezTo>
                    <a:pt x="870205" y="236765"/>
                    <a:pt x="750761" y="258477"/>
                    <a:pt x="629648" y="266597"/>
                  </a:cubicBezTo>
                  <a:cubicBezTo>
                    <a:pt x="586512" y="269477"/>
                    <a:pt x="546947" y="288367"/>
                    <a:pt x="505942" y="300691"/>
                  </a:cubicBezTo>
                  <a:cubicBezTo>
                    <a:pt x="482963" y="307602"/>
                    <a:pt x="460561" y="318429"/>
                    <a:pt x="435393" y="315147"/>
                  </a:cubicBezTo>
                  <a:cubicBezTo>
                    <a:pt x="422608" y="294356"/>
                    <a:pt x="442822" y="288885"/>
                    <a:pt x="452325" y="278346"/>
                  </a:cubicBezTo>
                  <a:cubicBezTo>
                    <a:pt x="515905" y="255482"/>
                    <a:pt x="578277" y="231870"/>
                    <a:pt x="648422" y="230891"/>
                  </a:cubicBezTo>
                  <a:cubicBezTo>
                    <a:pt x="729798" y="229739"/>
                    <a:pt x="809965" y="209294"/>
                    <a:pt x="891111" y="202268"/>
                  </a:cubicBezTo>
                  <a:cubicBezTo>
                    <a:pt x="1007617" y="192190"/>
                    <a:pt x="1122569" y="167311"/>
                    <a:pt x="1240285" y="168232"/>
                  </a:cubicBezTo>
                  <a:cubicBezTo>
                    <a:pt x="1272363" y="168463"/>
                    <a:pt x="1304499" y="162531"/>
                    <a:pt x="1336922" y="165756"/>
                  </a:cubicBezTo>
                  <a:cubicBezTo>
                    <a:pt x="1346310" y="166677"/>
                    <a:pt x="1355063" y="163395"/>
                    <a:pt x="1360650" y="155965"/>
                  </a:cubicBezTo>
                  <a:cubicBezTo>
                    <a:pt x="1383917" y="125442"/>
                    <a:pt x="1394571" y="90484"/>
                    <a:pt x="1394974" y="52359"/>
                  </a:cubicBezTo>
                  <a:cubicBezTo>
                    <a:pt x="1395032" y="47464"/>
                    <a:pt x="1391806" y="43317"/>
                    <a:pt x="1388985" y="39343"/>
                  </a:cubicBezTo>
                  <a:cubicBezTo>
                    <a:pt x="1373089" y="26789"/>
                    <a:pt x="1354430" y="31281"/>
                    <a:pt x="1337901" y="33987"/>
                  </a:cubicBezTo>
                  <a:cubicBezTo>
                    <a:pt x="1225541" y="52589"/>
                    <a:pt x="1111396" y="58521"/>
                    <a:pt x="999900" y="83285"/>
                  </a:cubicBezTo>
                  <a:cubicBezTo>
                    <a:pt x="951754" y="93997"/>
                    <a:pt x="902053" y="91751"/>
                    <a:pt x="853273" y="99468"/>
                  </a:cubicBezTo>
                  <a:cubicBezTo>
                    <a:pt x="699275" y="123714"/>
                    <a:pt x="545219" y="146635"/>
                    <a:pt x="393064" y="181190"/>
                  </a:cubicBezTo>
                  <a:cubicBezTo>
                    <a:pt x="301609" y="201980"/>
                    <a:pt x="208485" y="214305"/>
                    <a:pt x="117376" y="237514"/>
                  </a:cubicBezTo>
                  <a:cubicBezTo>
                    <a:pt x="93648" y="243561"/>
                    <a:pt x="68424" y="247305"/>
                    <a:pt x="43256" y="245173"/>
                  </a:cubicBezTo>
                  <a:lnTo>
                    <a:pt x="43256" y="245173"/>
                  </a:lnTo>
                  <a:close/>
                </a:path>
              </a:pathLst>
            </a:custGeom>
            <a:solidFill>
              <a:srgbClr val="E7CA7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9FDAF56-C863-4C44-ABE6-C0DBC37DB052}"/>
                </a:ext>
              </a:extLst>
            </p:cNvPr>
            <p:cNvSpPr/>
            <p:nvPr/>
          </p:nvSpPr>
          <p:spPr>
            <a:xfrm>
              <a:off x="1929176" y="3519242"/>
              <a:ext cx="1406624" cy="381747"/>
            </a:xfrm>
            <a:custGeom>
              <a:avLst/>
              <a:gdLst>
                <a:gd name="connsiteX0" fmla="*/ 1388451 w 1406624"/>
                <a:gd name="connsiteY0" fmla="*/ 162096 h 381747"/>
                <a:gd name="connsiteX1" fmla="*/ 1252882 w 1406624"/>
                <a:gd name="connsiteY1" fmla="*/ 183808 h 381747"/>
                <a:gd name="connsiteX2" fmla="*/ 1023209 w 1406624"/>
                <a:gd name="connsiteY2" fmla="*/ 216462 h 381747"/>
                <a:gd name="connsiteX3" fmla="*/ 874221 w 1406624"/>
                <a:gd name="connsiteY3" fmla="*/ 232760 h 381747"/>
                <a:gd name="connsiteX4" fmla="*/ 419425 w 1406624"/>
                <a:gd name="connsiteY4" fmla="*/ 307398 h 381747"/>
                <a:gd name="connsiteX5" fmla="*/ 57869 w 1406624"/>
                <a:gd name="connsiteY5" fmla="*/ 381748 h 381747"/>
                <a:gd name="connsiteX6" fmla="*/ 15022 w 1406624"/>
                <a:gd name="connsiteY6" fmla="*/ 380078 h 381747"/>
                <a:gd name="connsiteX7" fmla="*/ 48 w 1406624"/>
                <a:gd name="connsiteY7" fmla="*/ 372418 h 381747"/>
                <a:gd name="connsiteX8" fmla="*/ 14849 w 1406624"/>
                <a:gd name="connsiteY8" fmla="*/ 361130 h 381747"/>
                <a:gd name="connsiteX9" fmla="*/ 33854 w 1406624"/>
                <a:gd name="connsiteY9" fmla="*/ 359806 h 381747"/>
                <a:gd name="connsiteX10" fmla="*/ 104576 w 1406624"/>
                <a:gd name="connsiteY10" fmla="*/ 346387 h 381747"/>
                <a:gd name="connsiteX11" fmla="*/ 438373 w 1406624"/>
                <a:gd name="connsiteY11" fmla="*/ 275781 h 381747"/>
                <a:gd name="connsiteX12" fmla="*/ 582408 w 1406624"/>
                <a:gd name="connsiteY12" fmla="*/ 243415 h 381747"/>
                <a:gd name="connsiteX13" fmla="*/ 1330745 w 1406624"/>
                <a:gd name="connsiteY13" fmla="*/ 147929 h 381747"/>
                <a:gd name="connsiteX14" fmla="*/ 1376011 w 1406624"/>
                <a:gd name="connsiteY14" fmla="*/ 103987 h 381747"/>
                <a:gd name="connsiteX15" fmla="*/ 1368294 w 1406624"/>
                <a:gd name="connsiteY15" fmla="*/ 31249 h 381747"/>
                <a:gd name="connsiteX16" fmla="*/ 1347446 w 1406624"/>
                <a:gd name="connsiteY16" fmla="*/ 27276 h 381747"/>
                <a:gd name="connsiteX17" fmla="*/ 1161197 w 1406624"/>
                <a:gd name="connsiteY17" fmla="*/ 54228 h 381747"/>
                <a:gd name="connsiteX18" fmla="*/ 1029602 w 1406624"/>
                <a:gd name="connsiteY18" fmla="*/ 70008 h 381747"/>
                <a:gd name="connsiteX19" fmla="*/ 660962 w 1406624"/>
                <a:gd name="connsiteY19" fmla="*/ 118672 h 381747"/>
                <a:gd name="connsiteX20" fmla="*/ 207663 w 1406624"/>
                <a:gd name="connsiteY20" fmla="*/ 215771 h 381747"/>
                <a:gd name="connsiteX21" fmla="*/ 120413 w 1406624"/>
                <a:gd name="connsiteY21" fmla="*/ 235870 h 381747"/>
                <a:gd name="connsiteX22" fmla="*/ 101638 w 1406624"/>
                <a:gd name="connsiteY22" fmla="*/ 234949 h 381747"/>
                <a:gd name="connsiteX23" fmla="*/ 38288 w 1406624"/>
                <a:gd name="connsiteY23" fmla="*/ 239038 h 381747"/>
                <a:gd name="connsiteX24" fmla="*/ 16404 w 1406624"/>
                <a:gd name="connsiteY24" fmla="*/ 233739 h 381747"/>
                <a:gd name="connsiteX25" fmla="*/ 258862 w 1406624"/>
                <a:gd name="connsiteY25" fmla="*/ 179085 h 381747"/>
                <a:gd name="connsiteX26" fmla="*/ 540021 w 1406624"/>
                <a:gd name="connsiteY26" fmla="*/ 110322 h 381747"/>
                <a:gd name="connsiteX27" fmla="*/ 769578 w 1406624"/>
                <a:gd name="connsiteY27" fmla="*/ 78474 h 381747"/>
                <a:gd name="connsiteX28" fmla="*/ 1181124 w 1406624"/>
                <a:gd name="connsiteY28" fmla="*/ 22553 h 381747"/>
                <a:gd name="connsiteX29" fmla="*/ 1262097 w 1406624"/>
                <a:gd name="connsiteY29" fmla="*/ 11611 h 381747"/>
                <a:gd name="connsiteX30" fmla="*/ 1352745 w 1406624"/>
                <a:gd name="connsiteY30" fmla="*/ 323 h 381747"/>
                <a:gd name="connsiteX31" fmla="*/ 1405325 w 1406624"/>
                <a:gd name="connsiteY31" fmla="*/ 46511 h 381747"/>
                <a:gd name="connsiteX32" fmla="*/ 1388451 w 1406624"/>
                <a:gd name="connsiteY32" fmla="*/ 162096 h 381747"/>
                <a:gd name="connsiteX33" fmla="*/ 1388451 w 1406624"/>
                <a:gd name="connsiteY33" fmla="*/ 162096 h 38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06624" h="381747">
                  <a:moveTo>
                    <a:pt x="1388451" y="162096"/>
                  </a:moveTo>
                  <a:cubicBezTo>
                    <a:pt x="1344279" y="175688"/>
                    <a:pt x="1298321" y="179028"/>
                    <a:pt x="1252882" y="183808"/>
                  </a:cubicBezTo>
                  <a:cubicBezTo>
                    <a:pt x="1175825" y="191755"/>
                    <a:pt x="1100035" y="207651"/>
                    <a:pt x="1023209" y="216462"/>
                  </a:cubicBezTo>
                  <a:cubicBezTo>
                    <a:pt x="973566" y="222164"/>
                    <a:pt x="923865" y="227231"/>
                    <a:pt x="874221" y="232760"/>
                  </a:cubicBezTo>
                  <a:cubicBezTo>
                    <a:pt x="721375" y="249865"/>
                    <a:pt x="569104" y="270540"/>
                    <a:pt x="419425" y="307398"/>
                  </a:cubicBezTo>
                  <a:cubicBezTo>
                    <a:pt x="299866" y="336827"/>
                    <a:pt x="178925" y="359576"/>
                    <a:pt x="57869" y="381748"/>
                  </a:cubicBezTo>
                  <a:cubicBezTo>
                    <a:pt x="43587" y="381230"/>
                    <a:pt x="29304" y="380769"/>
                    <a:pt x="15022" y="380078"/>
                  </a:cubicBezTo>
                  <a:cubicBezTo>
                    <a:pt x="8974" y="379790"/>
                    <a:pt x="739" y="381345"/>
                    <a:pt x="48" y="372418"/>
                  </a:cubicBezTo>
                  <a:cubicBezTo>
                    <a:pt x="-701" y="362570"/>
                    <a:pt x="7477" y="361706"/>
                    <a:pt x="14849" y="361130"/>
                  </a:cubicBezTo>
                  <a:cubicBezTo>
                    <a:pt x="21184" y="360612"/>
                    <a:pt x="27519" y="360267"/>
                    <a:pt x="33854" y="359806"/>
                  </a:cubicBezTo>
                  <a:cubicBezTo>
                    <a:pt x="56141" y="348633"/>
                    <a:pt x="80906" y="350246"/>
                    <a:pt x="104576" y="346387"/>
                  </a:cubicBezTo>
                  <a:cubicBezTo>
                    <a:pt x="216935" y="328015"/>
                    <a:pt x="327222" y="299738"/>
                    <a:pt x="438373" y="275781"/>
                  </a:cubicBezTo>
                  <a:cubicBezTo>
                    <a:pt x="486519" y="265472"/>
                    <a:pt x="534435" y="254357"/>
                    <a:pt x="582408" y="243415"/>
                  </a:cubicBezTo>
                  <a:cubicBezTo>
                    <a:pt x="832180" y="213813"/>
                    <a:pt x="1081318" y="180122"/>
                    <a:pt x="1330745" y="147929"/>
                  </a:cubicBezTo>
                  <a:cubicBezTo>
                    <a:pt x="1362305" y="143840"/>
                    <a:pt x="1370425" y="136007"/>
                    <a:pt x="1376011" y="103987"/>
                  </a:cubicBezTo>
                  <a:cubicBezTo>
                    <a:pt x="1380388" y="79107"/>
                    <a:pt x="1382577" y="54228"/>
                    <a:pt x="1368294" y="31249"/>
                  </a:cubicBezTo>
                  <a:cubicBezTo>
                    <a:pt x="1362017" y="26239"/>
                    <a:pt x="1354530" y="26066"/>
                    <a:pt x="1347446" y="27276"/>
                  </a:cubicBezTo>
                  <a:cubicBezTo>
                    <a:pt x="1285536" y="37527"/>
                    <a:pt x="1223453" y="46684"/>
                    <a:pt x="1161197" y="54228"/>
                  </a:cubicBezTo>
                  <a:cubicBezTo>
                    <a:pt x="1117370" y="59527"/>
                    <a:pt x="1073428" y="64710"/>
                    <a:pt x="1029602" y="70008"/>
                  </a:cubicBezTo>
                  <a:cubicBezTo>
                    <a:pt x="906530" y="84867"/>
                    <a:pt x="784322" y="107154"/>
                    <a:pt x="660962" y="118672"/>
                  </a:cubicBezTo>
                  <a:cubicBezTo>
                    <a:pt x="505754" y="133185"/>
                    <a:pt x="357573" y="177646"/>
                    <a:pt x="207663" y="215771"/>
                  </a:cubicBezTo>
                  <a:cubicBezTo>
                    <a:pt x="178753" y="223085"/>
                    <a:pt x="149266" y="228038"/>
                    <a:pt x="120413" y="235870"/>
                  </a:cubicBezTo>
                  <a:cubicBezTo>
                    <a:pt x="114251" y="237540"/>
                    <a:pt x="107743" y="238865"/>
                    <a:pt x="101638" y="234949"/>
                  </a:cubicBezTo>
                  <a:cubicBezTo>
                    <a:pt x="80502" y="236331"/>
                    <a:pt x="59424" y="238058"/>
                    <a:pt x="38288" y="239038"/>
                  </a:cubicBezTo>
                  <a:cubicBezTo>
                    <a:pt x="30744" y="239383"/>
                    <a:pt x="22278" y="241283"/>
                    <a:pt x="16404" y="233739"/>
                  </a:cubicBezTo>
                  <a:cubicBezTo>
                    <a:pt x="97261" y="215656"/>
                    <a:pt x="178350" y="198609"/>
                    <a:pt x="258862" y="179085"/>
                  </a:cubicBezTo>
                  <a:cubicBezTo>
                    <a:pt x="352620" y="156280"/>
                    <a:pt x="444305" y="124777"/>
                    <a:pt x="540021" y="110322"/>
                  </a:cubicBezTo>
                  <a:cubicBezTo>
                    <a:pt x="616444" y="98803"/>
                    <a:pt x="693040" y="88898"/>
                    <a:pt x="769578" y="78474"/>
                  </a:cubicBezTo>
                  <a:cubicBezTo>
                    <a:pt x="906760" y="59757"/>
                    <a:pt x="1043884" y="41155"/>
                    <a:pt x="1181124" y="22553"/>
                  </a:cubicBezTo>
                  <a:cubicBezTo>
                    <a:pt x="1208134" y="18925"/>
                    <a:pt x="1235605" y="18522"/>
                    <a:pt x="1262097" y="11611"/>
                  </a:cubicBezTo>
                  <a:cubicBezTo>
                    <a:pt x="1292274" y="7695"/>
                    <a:pt x="1322452" y="2396"/>
                    <a:pt x="1352745" y="323"/>
                  </a:cubicBezTo>
                  <a:cubicBezTo>
                    <a:pt x="1389891" y="-2211"/>
                    <a:pt x="1402503" y="9883"/>
                    <a:pt x="1405325" y="46511"/>
                  </a:cubicBezTo>
                  <a:cubicBezTo>
                    <a:pt x="1408493" y="86249"/>
                    <a:pt x="1406938" y="125410"/>
                    <a:pt x="1388451" y="162096"/>
                  </a:cubicBezTo>
                  <a:lnTo>
                    <a:pt x="1388451" y="162096"/>
                  </a:lnTo>
                  <a:close/>
                </a:path>
              </a:pathLst>
            </a:custGeom>
            <a:solidFill>
              <a:srgbClr val="7D424F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59B7A46-F3BB-4DF3-9A94-D1CBE67EE149}"/>
                </a:ext>
              </a:extLst>
            </p:cNvPr>
            <p:cNvSpPr/>
            <p:nvPr/>
          </p:nvSpPr>
          <p:spPr>
            <a:xfrm>
              <a:off x="2234891" y="3869590"/>
              <a:ext cx="1129021" cy="318932"/>
            </a:xfrm>
            <a:custGeom>
              <a:avLst/>
              <a:gdLst>
                <a:gd name="connsiteX0" fmla="*/ 184201 w 1129021"/>
                <a:gd name="connsiteY0" fmla="*/ 121357 h 318932"/>
                <a:gd name="connsiteX1" fmla="*/ 283603 w 1129021"/>
                <a:gd name="connsiteY1" fmla="*/ 93656 h 318932"/>
                <a:gd name="connsiteX2" fmla="*/ 467779 w 1129021"/>
                <a:gd name="connsiteY2" fmla="*/ 60253 h 318932"/>
                <a:gd name="connsiteX3" fmla="*/ 642165 w 1129021"/>
                <a:gd name="connsiteY3" fmla="*/ 38772 h 318932"/>
                <a:gd name="connsiteX4" fmla="*/ 797603 w 1129021"/>
                <a:gd name="connsiteY4" fmla="*/ 20746 h 318932"/>
                <a:gd name="connsiteX5" fmla="*/ 1047375 w 1129021"/>
                <a:gd name="connsiteY5" fmla="*/ 128 h 318932"/>
                <a:gd name="connsiteX6" fmla="*/ 1114411 w 1129021"/>
                <a:gd name="connsiteY6" fmla="*/ 6061 h 318932"/>
                <a:gd name="connsiteX7" fmla="*/ 1121725 w 1129021"/>
                <a:gd name="connsiteY7" fmla="*/ 127577 h 318932"/>
                <a:gd name="connsiteX8" fmla="*/ 1057050 w 1129021"/>
                <a:gd name="connsiteY8" fmla="*/ 185399 h 318932"/>
                <a:gd name="connsiteX9" fmla="*/ 1017658 w 1129021"/>
                <a:gd name="connsiteY9" fmla="*/ 193058 h 318932"/>
                <a:gd name="connsiteX10" fmla="*/ 517135 w 1129021"/>
                <a:gd name="connsiteY10" fmla="*/ 242298 h 318932"/>
                <a:gd name="connsiteX11" fmla="*/ 312629 w 1129021"/>
                <a:gd name="connsiteY11" fmla="*/ 262628 h 318932"/>
                <a:gd name="connsiteX12" fmla="*/ 146479 w 1129021"/>
                <a:gd name="connsiteY12" fmla="*/ 294821 h 318932"/>
                <a:gd name="connsiteX13" fmla="*/ 44658 w 1129021"/>
                <a:gd name="connsiteY13" fmla="*/ 316245 h 318932"/>
                <a:gd name="connsiteX14" fmla="*/ 4575 w 1129021"/>
                <a:gd name="connsiteY14" fmla="*/ 313711 h 318932"/>
                <a:gd name="connsiteX15" fmla="*/ 2214 w 1129021"/>
                <a:gd name="connsiteY15" fmla="*/ 293267 h 318932"/>
                <a:gd name="connsiteX16" fmla="*/ 101328 w 1129021"/>
                <a:gd name="connsiteY16" fmla="*/ 267466 h 318932"/>
                <a:gd name="connsiteX17" fmla="*/ 145731 w 1129021"/>
                <a:gd name="connsiteY17" fmla="*/ 257676 h 318932"/>
                <a:gd name="connsiteX18" fmla="*/ 209887 w 1129021"/>
                <a:gd name="connsiteY18" fmla="*/ 245466 h 318932"/>
                <a:gd name="connsiteX19" fmla="*/ 468298 w 1129021"/>
                <a:gd name="connsiteY19" fmla="*/ 213964 h 318932"/>
                <a:gd name="connsiteX20" fmla="*/ 775833 w 1129021"/>
                <a:gd name="connsiteY20" fmla="*/ 180734 h 318932"/>
                <a:gd name="connsiteX21" fmla="*/ 1028427 w 1129021"/>
                <a:gd name="connsiteY21" fmla="*/ 154703 h 318932"/>
                <a:gd name="connsiteX22" fmla="*/ 1093678 w 1129021"/>
                <a:gd name="connsiteY22" fmla="*/ 87264 h 318932"/>
                <a:gd name="connsiteX23" fmla="*/ 1094081 w 1129021"/>
                <a:gd name="connsiteY23" fmla="*/ 46489 h 318932"/>
                <a:gd name="connsiteX24" fmla="*/ 1071793 w 1129021"/>
                <a:gd name="connsiteY24" fmla="*/ 36929 h 318932"/>
                <a:gd name="connsiteX25" fmla="*/ 946360 w 1129021"/>
                <a:gd name="connsiteY25" fmla="*/ 42976 h 318932"/>
                <a:gd name="connsiteX26" fmla="*/ 665604 w 1129021"/>
                <a:gd name="connsiteY26" fmla="*/ 73730 h 318932"/>
                <a:gd name="connsiteX27" fmla="*/ 379953 w 1129021"/>
                <a:gd name="connsiteY27" fmla="*/ 106154 h 318932"/>
                <a:gd name="connsiteX28" fmla="*/ 330540 w 1129021"/>
                <a:gd name="connsiteY28" fmla="*/ 117557 h 318932"/>
                <a:gd name="connsiteX29" fmla="*/ 131448 w 1129021"/>
                <a:gd name="connsiteY29" fmla="*/ 168697 h 318932"/>
                <a:gd name="connsiteX30" fmla="*/ 106223 w 1129021"/>
                <a:gd name="connsiteY30" fmla="*/ 166163 h 318932"/>
                <a:gd name="connsiteX31" fmla="*/ 110600 w 1129021"/>
                <a:gd name="connsiteY31" fmla="*/ 152514 h 318932"/>
                <a:gd name="connsiteX32" fmla="*/ 184201 w 1129021"/>
                <a:gd name="connsiteY32" fmla="*/ 121357 h 318932"/>
                <a:gd name="connsiteX33" fmla="*/ 184201 w 1129021"/>
                <a:gd name="connsiteY33" fmla="*/ 121357 h 31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9021" h="318932">
                  <a:moveTo>
                    <a:pt x="184201" y="121357"/>
                  </a:moveTo>
                  <a:cubicBezTo>
                    <a:pt x="218871" y="117672"/>
                    <a:pt x="251583" y="106326"/>
                    <a:pt x="283603" y="93656"/>
                  </a:cubicBezTo>
                  <a:cubicBezTo>
                    <a:pt x="342922" y="70332"/>
                    <a:pt x="405408" y="63766"/>
                    <a:pt x="467779" y="60253"/>
                  </a:cubicBezTo>
                  <a:cubicBezTo>
                    <a:pt x="526580" y="56971"/>
                    <a:pt x="583998" y="45626"/>
                    <a:pt x="642165" y="38772"/>
                  </a:cubicBezTo>
                  <a:cubicBezTo>
                    <a:pt x="693997" y="32668"/>
                    <a:pt x="745771" y="26448"/>
                    <a:pt x="797603" y="20746"/>
                  </a:cubicBezTo>
                  <a:cubicBezTo>
                    <a:pt x="880649" y="11531"/>
                    <a:pt x="963810" y="3181"/>
                    <a:pt x="1047375" y="128"/>
                  </a:cubicBezTo>
                  <a:cubicBezTo>
                    <a:pt x="1070123" y="-678"/>
                    <a:pt x="1092238" y="2432"/>
                    <a:pt x="1114411" y="6061"/>
                  </a:cubicBezTo>
                  <a:cubicBezTo>
                    <a:pt x="1133934" y="45510"/>
                    <a:pt x="1131227" y="86860"/>
                    <a:pt x="1121725" y="127577"/>
                  </a:cubicBezTo>
                  <a:cubicBezTo>
                    <a:pt x="1114008" y="160750"/>
                    <a:pt x="1087573" y="176184"/>
                    <a:pt x="1057050" y="185399"/>
                  </a:cubicBezTo>
                  <a:cubicBezTo>
                    <a:pt x="1045474" y="195938"/>
                    <a:pt x="1030961" y="191273"/>
                    <a:pt x="1017658" y="193058"/>
                  </a:cubicBezTo>
                  <a:cubicBezTo>
                    <a:pt x="851393" y="215346"/>
                    <a:pt x="683745" y="223351"/>
                    <a:pt x="517135" y="242298"/>
                  </a:cubicBezTo>
                  <a:cubicBezTo>
                    <a:pt x="449005" y="250073"/>
                    <a:pt x="380932" y="256639"/>
                    <a:pt x="312629" y="262628"/>
                  </a:cubicBezTo>
                  <a:cubicBezTo>
                    <a:pt x="256766" y="267523"/>
                    <a:pt x="201997" y="284340"/>
                    <a:pt x="146479" y="294821"/>
                  </a:cubicBezTo>
                  <a:cubicBezTo>
                    <a:pt x="112385" y="301214"/>
                    <a:pt x="78522" y="308816"/>
                    <a:pt x="44658" y="316245"/>
                  </a:cubicBezTo>
                  <a:cubicBezTo>
                    <a:pt x="31240" y="319183"/>
                    <a:pt x="17533" y="321313"/>
                    <a:pt x="4575" y="313711"/>
                  </a:cubicBezTo>
                  <a:cubicBezTo>
                    <a:pt x="-954" y="307434"/>
                    <a:pt x="-1126" y="300523"/>
                    <a:pt x="2214" y="293267"/>
                  </a:cubicBezTo>
                  <a:cubicBezTo>
                    <a:pt x="33313" y="277256"/>
                    <a:pt x="67983" y="274607"/>
                    <a:pt x="101328" y="267466"/>
                  </a:cubicBezTo>
                  <a:cubicBezTo>
                    <a:pt x="116129" y="264356"/>
                    <a:pt x="131218" y="262513"/>
                    <a:pt x="145731" y="257676"/>
                  </a:cubicBezTo>
                  <a:cubicBezTo>
                    <a:pt x="167385" y="254911"/>
                    <a:pt x="189327" y="251801"/>
                    <a:pt x="209887" y="245466"/>
                  </a:cubicBezTo>
                  <a:cubicBezTo>
                    <a:pt x="294200" y="219262"/>
                    <a:pt x="382141" y="222602"/>
                    <a:pt x="468298" y="213964"/>
                  </a:cubicBezTo>
                  <a:cubicBezTo>
                    <a:pt x="570925" y="203712"/>
                    <a:pt x="673379" y="192252"/>
                    <a:pt x="775833" y="180734"/>
                  </a:cubicBezTo>
                  <a:cubicBezTo>
                    <a:pt x="859859" y="171346"/>
                    <a:pt x="944517" y="166624"/>
                    <a:pt x="1028427" y="154703"/>
                  </a:cubicBezTo>
                  <a:cubicBezTo>
                    <a:pt x="1077783" y="147734"/>
                    <a:pt x="1089186" y="136158"/>
                    <a:pt x="1093678" y="87264"/>
                  </a:cubicBezTo>
                  <a:cubicBezTo>
                    <a:pt x="1094945" y="73730"/>
                    <a:pt x="1099437" y="60081"/>
                    <a:pt x="1094081" y="46489"/>
                  </a:cubicBezTo>
                  <a:cubicBezTo>
                    <a:pt x="1090165" y="34971"/>
                    <a:pt x="1080375" y="37217"/>
                    <a:pt x="1071793" y="36929"/>
                  </a:cubicBezTo>
                  <a:cubicBezTo>
                    <a:pt x="1029810" y="35432"/>
                    <a:pt x="988171" y="39751"/>
                    <a:pt x="946360" y="42976"/>
                  </a:cubicBezTo>
                  <a:cubicBezTo>
                    <a:pt x="852372" y="50233"/>
                    <a:pt x="759305" y="66358"/>
                    <a:pt x="665604" y="73730"/>
                  </a:cubicBezTo>
                  <a:cubicBezTo>
                    <a:pt x="569888" y="81217"/>
                    <a:pt x="475842" y="101488"/>
                    <a:pt x="379953" y="106154"/>
                  </a:cubicBezTo>
                  <a:cubicBezTo>
                    <a:pt x="363079" y="106960"/>
                    <a:pt x="346608" y="112373"/>
                    <a:pt x="330540" y="117557"/>
                  </a:cubicBezTo>
                  <a:cubicBezTo>
                    <a:pt x="265174" y="138692"/>
                    <a:pt x="197159" y="149001"/>
                    <a:pt x="131448" y="168697"/>
                  </a:cubicBezTo>
                  <a:cubicBezTo>
                    <a:pt x="122867" y="171289"/>
                    <a:pt x="114056" y="172959"/>
                    <a:pt x="106223" y="166163"/>
                  </a:cubicBezTo>
                  <a:cubicBezTo>
                    <a:pt x="102710" y="160001"/>
                    <a:pt x="104899" y="154300"/>
                    <a:pt x="110600" y="152514"/>
                  </a:cubicBezTo>
                  <a:cubicBezTo>
                    <a:pt x="136228" y="144279"/>
                    <a:pt x="158055" y="127635"/>
                    <a:pt x="184201" y="121357"/>
                  </a:cubicBezTo>
                  <a:lnTo>
                    <a:pt x="184201" y="121357"/>
                  </a:lnTo>
                  <a:close/>
                </a:path>
              </a:pathLst>
            </a:custGeom>
            <a:solidFill>
              <a:srgbClr val="98C5BD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ED60878-2000-4B52-AAE5-76AEE635E0F3}"/>
                </a:ext>
              </a:extLst>
            </p:cNvPr>
            <p:cNvSpPr/>
            <p:nvPr/>
          </p:nvSpPr>
          <p:spPr>
            <a:xfrm>
              <a:off x="2253111" y="4191940"/>
              <a:ext cx="1054549" cy="266070"/>
            </a:xfrm>
            <a:custGeom>
              <a:avLst/>
              <a:gdLst>
                <a:gd name="connsiteX0" fmla="*/ 1018443 w 1054549"/>
                <a:gd name="connsiteY0" fmla="*/ 165113 h 266070"/>
                <a:gd name="connsiteX1" fmla="*/ 886156 w 1054549"/>
                <a:gd name="connsiteY1" fmla="*/ 171391 h 266070"/>
                <a:gd name="connsiteX2" fmla="*/ 546658 w 1054549"/>
                <a:gd name="connsiteY2" fmla="*/ 202893 h 266070"/>
                <a:gd name="connsiteX3" fmla="*/ 206295 w 1054549"/>
                <a:gd name="connsiteY3" fmla="*/ 224490 h 266070"/>
                <a:gd name="connsiteX4" fmla="*/ 20391 w 1054549"/>
                <a:gd name="connsiteY4" fmla="*/ 266070 h 266070"/>
                <a:gd name="connsiteX5" fmla="*/ 16187 w 1054549"/>
                <a:gd name="connsiteY5" fmla="*/ 244358 h 266070"/>
                <a:gd name="connsiteX6" fmla="*/ 267514 w 1054549"/>
                <a:gd name="connsiteY6" fmla="*/ 195752 h 266070"/>
                <a:gd name="connsiteX7" fmla="*/ 530532 w 1054549"/>
                <a:gd name="connsiteY7" fmla="*/ 178302 h 266070"/>
                <a:gd name="connsiteX8" fmla="*/ 887135 w 1054549"/>
                <a:gd name="connsiteY8" fmla="*/ 146684 h 266070"/>
                <a:gd name="connsiteX9" fmla="*/ 988265 w 1054549"/>
                <a:gd name="connsiteY9" fmla="*/ 136663 h 266070"/>
                <a:gd name="connsiteX10" fmla="*/ 1018155 w 1054549"/>
                <a:gd name="connsiteY10" fmla="*/ 112245 h 266070"/>
                <a:gd name="connsiteX11" fmla="*/ 1023223 w 1054549"/>
                <a:gd name="connsiteY11" fmla="*/ 90994 h 266070"/>
                <a:gd name="connsiteX12" fmla="*/ 982218 w 1054549"/>
                <a:gd name="connsiteY12" fmla="*/ 44403 h 266070"/>
                <a:gd name="connsiteX13" fmla="*/ 873429 w 1054549"/>
                <a:gd name="connsiteY13" fmla="*/ 48837 h 266070"/>
                <a:gd name="connsiteX14" fmla="*/ 522412 w 1054549"/>
                <a:gd name="connsiteY14" fmla="*/ 87596 h 266070"/>
                <a:gd name="connsiteX15" fmla="*/ 324760 w 1054549"/>
                <a:gd name="connsiteY15" fmla="*/ 98653 h 266070"/>
                <a:gd name="connsiteX16" fmla="*/ 257609 w 1054549"/>
                <a:gd name="connsiteY16" fmla="*/ 105967 h 266070"/>
                <a:gd name="connsiteX17" fmla="*/ 44234 w 1054549"/>
                <a:gd name="connsiteY17" fmla="*/ 149506 h 266070"/>
                <a:gd name="connsiteX18" fmla="*/ 4381 w 1054549"/>
                <a:gd name="connsiteY18" fmla="*/ 145935 h 266070"/>
                <a:gd name="connsiteX19" fmla="*/ 3748 w 1054549"/>
                <a:gd name="connsiteY19" fmla="*/ 120250 h 266070"/>
                <a:gd name="connsiteX20" fmla="*/ 78846 w 1054549"/>
                <a:gd name="connsiteY20" fmla="*/ 105104 h 266070"/>
                <a:gd name="connsiteX21" fmla="*/ 268954 w 1054549"/>
                <a:gd name="connsiteY21" fmla="*/ 67727 h 266070"/>
                <a:gd name="connsiteX22" fmla="*/ 350848 w 1054549"/>
                <a:gd name="connsiteY22" fmla="*/ 60586 h 266070"/>
                <a:gd name="connsiteX23" fmla="*/ 613636 w 1054549"/>
                <a:gd name="connsiteY23" fmla="*/ 38759 h 266070"/>
                <a:gd name="connsiteX24" fmla="*/ 922036 w 1054549"/>
                <a:gd name="connsiteY24" fmla="*/ 10482 h 266070"/>
                <a:gd name="connsiteX25" fmla="*/ 1022877 w 1054549"/>
                <a:gd name="connsiteY25" fmla="*/ 0 h 266070"/>
                <a:gd name="connsiteX26" fmla="*/ 1037275 w 1054549"/>
                <a:gd name="connsiteY26" fmla="*/ 8408 h 266070"/>
                <a:gd name="connsiteX27" fmla="*/ 1018443 w 1054549"/>
                <a:gd name="connsiteY27" fmla="*/ 165113 h 266070"/>
                <a:gd name="connsiteX28" fmla="*/ 1018443 w 1054549"/>
                <a:gd name="connsiteY28" fmla="*/ 165113 h 26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54549" h="266070">
                  <a:moveTo>
                    <a:pt x="1018443" y="165113"/>
                  </a:moveTo>
                  <a:cubicBezTo>
                    <a:pt x="973867" y="156590"/>
                    <a:pt x="929983" y="166784"/>
                    <a:pt x="886156" y="171391"/>
                  </a:cubicBezTo>
                  <a:cubicBezTo>
                    <a:pt x="773105" y="183369"/>
                    <a:pt x="660169" y="196155"/>
                    <a:pt x="546658" y="202893"/>
                  </a:cubicBezTo>
                  <a:cubicBezTo>
                    <a:pt x="433146" y="209631"/>
                    <a:pt x="319288" y="213259"/>
                    <a:pt x="206295" y="224490"/>
                  </a:cubicBezTo>
                  <a:cubicBezTo>
                    <a:pt x="143463" y="230767"/>
                    <a:pt x="81553" y="248505"/>
                    <a:pt x="20391" y="266070"/>
                  </a:cubicBezTo>
                  <a:cubicBezTo>
                    <a:pt x="10025" y="260542"/>
                    <a:pt x="8931" y="253285"/>
                    <a:pt x="16187" y="244358"/>
                  </a:cubicBezTo>
                  <a:cubicBezTo>
                    <a:pt x="99176" y="224144"/>
                    <a:pt x="181704" y="201799"/>
                    <a:pt x="267514" y="195752"/>
                  </a:cubicBezTo>
                  <a:cubicBezTo>
                    <a:pt x="355168" y="189589"/>
                    <a:pt x="442706" y="180835"/>
                    <a:pt x="530532" y="178302"/>
                  </a:cubicBezTo>
                  <a:cubicBezTo>
                    <a:pt x="650149" y="174846"/>
                    <a:pt x="767692" y="150831"/>
                    <a:pt x="887135" y="146684"/>
                  </a:cubicBezTo>
                  <a:cubicBezTo>
                    <a:pt x="920941" y="145533"/>
                    <a:pt x="954402" y="138736"/>
                    <a:pt x="988265" y="136663"/>
                  </a:cubicBezTo>
                  <a:cubicBezTo>
                    <a:pt x="1003700" y="135742"/>
                    <a:pt x="1013202" y="126527"/>
                    <a:pt x="1018155" y="112245"/>
                  </a:cubicBezTo>
                  <a:cubicBezTo>
                    <a:pt x="1020516" y="105334"/>
                    <a:pt x="1021956" y="98193"/>
                    <a:pt x="1023223" y="90994"/>
                  </a:cubicBezTo>
                  <a:cubicBezTo>
                    <a:pt x="1031055" y="47225"/>
                    <a:pt x="1025527" y="41293"/>
                    <a:pt x="982218" y="44403"/>
                  </a:cubicBezTo>
                  <a:cubicBezTo>
                    <a:pt x="945993" y="46994"/>
                    <a:pt x="909769" y="46821"/>
                    <a:pt x="873429" y="48837"/>
                  </a:cubicBezTo>
                  <a:cubicBezTo>
                    <a:pt x="755655" y="55460"/>
                    <a:pt x="639206" y="73544"/>
                    <a:pt x="522412" y="87596"/>
                  </a:cubicBezTo>
                  <a:cubicBezTo>
                    <a:pt x="456585" y="95486"/>
                    <a:pt x="390932" y="100381"/>
                    <a:pt x="324760" y="98653"/>
                  </a:cubicBezTo>
                  <a:cubicBezTo>
                    <a:pt x="302011" y="98020"/>
                    <a:pt x="279723" y="100381"/>
                    <a:pt x="257609" y="105967"/>
                  </a:cubicBezTo>
                  <a:cubicBezTo>
                    <a:pt x="187175" y="123648"/>
                    <a:pt x="115244" y="134590"/>
                    <a:pt x="44234" y="149506"/>
                  </a:cubicBezTo>
                  <a:cubicBezTo>
                    <a:pt x="30815" y="152328"/>
                    <a:pt x="16993" y="154459"/>
                    <a:pt x="4381" y="145935"/>
                  </a:cubicBezTo>
                  <a:cubicBezTo>
                    <a:pt x="-1320" y="137470"/>
                    <a:pt x="-1378" y="128889"/>
                    <a:pt x="3748" y="120250"/>
                  </a:cubicBezTo>
                  <a:cubicBezTo>
                    <a:pt x="27302" y="108271"/>
                    <a:pt x="53852" y="110344"/>
                    <a:pt x="78846" y="105104"/>
                  </a:cubicBezTo>
                  <a:cubicBezTo>
                    <a:pt x="142023" y="91915"/>
                    <a:pt x="204740" y="75675"/>
                    <a:pt x="268954" y="67727"/>
                  </a:cubicBezTo>
                  <a:cubicBezTo>
                    <a:pt x="296195" y="64329"/>
                    <a:pt x="323665" y="59664"/>
                    <a:pt x="350848" y="60586"/>
                  </a:cubicBezTo>
                  <a:cubicBezTo>
                    <a:pt x="439423" y="63696"/>
                    <a:pt x="526040" y="45957"/>
                    <a:pt x="613636" y="38759"/>
                  </a:cubicBezTo>
                  <a:cubicBezTo>
                    <a:pt x="716493" y="30235"/>
                    <a:pt x="818141" y="9905"/>
                    <a:pt x="922036" y="10482"/>
                  </a:cubicBezTo>
                  <a:cubicBezTo>
                    <a:pt x="955496" y="10654"/>
                    <a:pt x="989820" y="8869"/>
                    <a:pt x="1022877" y="0"/>
                  </a:cubicBezTo>
                  <a:cubicBezTo>
                    <a:pt x="1029270" y="58"/>
                    <a:pt x="1034568" y="2073"/>
                    <a:pt x="1037275" y="8408"/>
                  </a:cubicBezTo>
                  <a:cubicBezTo>
                    <a:pt x="1065840" y="63005"/>
                    <a:pt x="1058584" y="122842"/>
                    <a:pt x="1018443" y="165113"/>
                  </a:cubicBezTo>
                  <a:lnTo>
                    <a:pt x="1018443" y="165113"/>
                  </a:lnTo>
                  <a:close/>
                </a:path>
              </a:pathLst>
            </a:custGeom>
            <a:solidFill>
              <a:srgbClr val="83A7A0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5457CF1-DA9C-4491-90CF-7DCC3DE3129A}"/>
                </a:ext>
              </a:extLst>
            </p:cNvPr>
            <p:cNvSpPr/>
            <p:nvPr/>
          </p:nvSpPr>
          <p:spPr>
            <a:xfrm>
              <a:off x="2229912" y="4054643"/>
              <a:ext cx="1082721" cy="157085"/>
            </a:xfrm>
            <a:custGeom>
              <a:avLst/>
              <a:gdLst>
                <a:gd name="connsiteX0" fmla="*/ 1061050 w 1082721"/>
                <a:gd name="connsiteY0" fmla="*/ 145072 h 157085"/>
                <a:gd name="connsiteX1" fmla="*/ 1050856 w 1082721"/>
                <a:gd name="connsiteY1" fmla="*/ 140177 h 157085"/>
                <a:gd name="connsiteX2" fmla="*/ 1049935 w 1082721"/>
                <a:gd name="connsiteY2" fmla="*/ 107695 h 157085"/>
                <a:gd name="connsiteX3" fmla="*/ 1052353 w 1082721"/>
                <a:gd name="connsiteY3" fmla="*/ 52466 h 157085"/>
                <a:gd name="connsiteX4" fmla="*/ 1015956 w 1082721"/>
                <a:gd name="connsiteY4" fmla="*/ 25570 h 157085"/>
                <a:gd name="connsiteX5" fmla="*/ 794807 w 1082721"/>
                <a:gd name="connsiteY5" fmla="*/ 50968 h 157085"/>
                <a:gd name="connsiteX6" fmla="*/ 436476 w 1082721"/>
                <a:gd name="connsiteY6" fmla="*/ 88806 h 157085"/>
                <a:gd name="connsiteX7" fmla="*/ 50731 w 1082721"/>
                <a:gd name="connsiteY7" fmla="*/ 152443 h 157085"/>
                <a:gd name="connsiteX8" fmla="*/ 10187 w 1082721"/>
                <a:gd name="connsiteY8" fmla="*/ 154978 h 157085"/>
                <a:gd name="connsiteX9" fmla="*/ 9439 w 1082721"/>
                <a:gd name="connsiteY9" fmla="*/ 126758 h 157085"/>
                <a:gd name="connsiteX10" fmla="*/ 158714 w 1082721"/>
                <a:gd name="connsiteY10" fmla="*/ 99921 h 157085"/>
                <a:gd name="connsiteX11" fmla="*/ 415916 w 1082721"/>
                <a:gd name="connsiteY11" fmla="*/ 62141 h 157085"/>
                <a:gd name="connsiteX12" fmla="*/ 609997 w 1082721"/>
                <a:gd name="connsiteY12" fmla="*/ 40487 h 157085"/>
                <a:gd name="connsiteX13" fmla="*/ 785535 w 1082721"/>
                <a:gd name="connsiteY13" fmla="*/ 24591 h 157085"/>
                <a:gd name="connsiteX14" fmla="*/ 1004150 w 1082721"/>
                <a:gd name="connsiteY14" fmla="*/ 3110 h 157085"/>
                <a:gd name="connsiteX15" fmla="*/ 1061971 w 1082721"/>
                <a:gd name="connsiteY15" fmla="*/ 0 h 157085"/>
                <a:gd name="connsiteX16" fmla="*/ 1061050 w 1082721"/>
                <a:gd name="connsiteY16" fmla="*/ 145072 h 157085"/>
                <a:gd name="connsiteX17" fmla="*/ 1061050 w 1082721"/>
                <a:gd name="connsiteY17" fmla="*/ 145072 h 1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2721" h="157085">
                  <a:moveTo>
                    <a:pt x="1061050" y="145072"/>
                  </a:moveTo>
                  <a:cubicBezTo>
                    <a:pt x="1057652" y="143459"/>
                    <a:pt x="1054254" y="141789"/>
                    <a:pt x="1050856" y="140177"/>
                  </a:cubicBezTo>
                  <a:cubicBezTo>
                    <a:pt x="1042908" y="129580"/>
                    <a:pt x="1046882" y="118465"/>
                    <a:pt x="1049935" y="107695"/>
                  </a:cubicBezTo>
                  <a:cubicBezTo>
                    <a:pt x="1055118" y="89439"/>
                    <a:pt x="1055866" y="71010"/>
                    <a:pt x="1052353" y="52466"/>
                  </a:cubicBezTo>
                  <a:cubicBezTo>
                    <a:pt x="1047689" y="27817"/>
                    <a:pt x="1040778" y="22288"/>
                    <a:pt x="1015956" y="25570"/>
                  </a:cubicBezTo>
                  <a:cubicBezTo>
                    <a:pt x="942412" y="35246"/>
                    <a:pt x="868523" y="43827"/>
                    <a:pt x="794807" y="50968"/>
                  </a:cubicBezTo>
                  <a:cubicBezTo>
                    <a:pt x="675190" y="62544"/>
                    <a:pt x="556150" y="80052"/>
                    <a:pt x="436476" y="88806"/>
                  </a:cubicBezTo>
                  <a:cubicBezTo>
                    <a:pt x="305571" y="98365"/>
                    <a:pt x="177259" y="118638"/>
                    <a:pt x="50731" y="152443"/>
                  </a:cubicBezTo>
                  <a:cubicBezTo>
                    <a:pt x="37485" y="156014"/>
                    <a:pt x="24067" y="159412"/>
                    <a:pt x="10187" y="154978"/>
                  </a:cubicBezTo>
                  <a:cubicBezTo>
                    <a:pt x="-2886" y="145936"/>
                    <a:pt x="-3635" y="136548"/>
                    <a:pt x="9439" y="126758"/>
                  </a:cubicBezTo>
                  <a:cubicBezTo>
                    <a:pt x="60694" y="126412"/>
                    <a:pt x="108898" y="108847"/>
                    <a:pt x="158714" y="99921"/>
                  </a:cubicBezTo>
                  <a:cubicBezTo>
                    <a:pt x="244064" y="84601"/>
                    <a:pt x="328435" y="65596"/>
                    <a:pt x="415916" y="62141"/>
                  </a:cubicBezTo>
                  <a:cubicBezTo>
                    <a:pt x="480763" y="59549"/>
                    <a:pt x="545265" y="47282"/>
                    <a:pt x="609997" y="40487"/>
                  </a:cubicBezTo>
                  <a:cubicBezTo>
                    <a:pt x="668394" y="34324"/>
                    <a:pt x="726964" y="28968"/>
                    <a:pt x="785535" y="24591"/>
                  </a:cubicBezTo>
                  <a:cubicBezTo>
                    <a:pt x="858560" y="19120"/>
                    <a:pt x="931585" y="12900"/>
                    <a:pt x="1004150" y="3110"/>
                  </a:cubicBezTo>
                  <a:cubicBezTo>
                    <a:pt x="1023558" y="518"/>
                    <a:pt x="1042736" y="691"/>
                    <a:pt x="1061971" y="0"/>
                  </a:cubicBezTo>
                  <a:cubicBezTo>
                    <a:pt x="1090018" y="39968"/>
                    <a:pt x="1089557" y="112245"/>
                    <a:pt x="1061050" y="145072"/>
                  </a:cubicBezTo>
                  <a:lnTo>
                    <a:pt x="1061050" y="145072"/>
                  </a:lnTo>
                  <a:close/>
                </a:path>
              </a:pathLst>
            </a:custGeom>
            <a:solidFill>
              <a:srgbClr val="E6CA77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57F9F77-70FB-49DB-BFE6-92A07A9EAD76}"/>
                </a:ext>
              </a:extLst>
            </p:cNvPr>
            <p:cNvSpPr/>
            <p:nvPr/>
          </p:nvSpPr>
          <p:spPr>
            <a:xfrm>
              <a:off x="1434962" y="1001864"/>
              <a:ext cx="851249" cy="1029766"/>
            </a:xfrm>
            <a:custGeom>
              <a:avLst/>
              <a:gdLst>
                <a:gd name="connsiteX0" fmla="*/ 42864 w 851249"/>
                <a:gd name="connsiteY0" fmla="*/ 686193 h 1029766"/>
                <a:gd name="connsiteX1" fmla="*/ 3760 w 851249"/>
                <a:gd name="connsiteY1" fmla="*/ 638623 h 1029766"/>
                <a:gd name="connsiteX2" fmla="*/ 12744 w 851249"/>
                <a:gd name="connsiteY2" fmla="*/ 494588 h 1029766"/>
                <a:gd name="connsiteX3" fmla="*/ 45283 w 851249"/>
                <a:gd name="connsiteY3" fmla="*/ 441489 h 1029766"/>
                <a:gd name="connsiteX4" fmla="*/ 80644 w 851249"/>
                <a:gd name="connsiteY4" fmla="*/ 379176 h 1029766"/>
                <a:gd name="connsiteX5" fmla="*/ 124240 w 851249"/>
                <a:gd name="connsiteY5" fmla="*/ 205424 h 1029766"/>
                <a:gd name="connsiteX6" fmla="*/ 183213 w 851249"/>
                <a:gd name="connsiteY6" fmla="*/ 104179 h 1029766"/>
                <a:gd name="connsiteX7" fmla="*/ 276165 w 851249"/>
                <a:gd name="connsiteY7" fmla="*/ 26316 h 1029766"/>
                <a:gd name="connsiteX8" fmla="*/ 372457 w 851249"/>
                <a:gd name="connsiteY8" fmla="*/ 13531 h 1029766"/>
                <a:gd name="connsiteX9" fmla="*/ 481995 w 851249"/>
                <a:gd name="connsiteY9" fmla="*/ 10651 h 1029766"/>
                <a:gd name="connsiteX10" fmla="*/ 629082 w 851249"/>
                <a:gd name="connsiteY10" fmla="*/ 49122 h 1029766"/>
                <a:gd name="connsiteX11" fmla="*/ 692029 w 851249"/>
                <a:gd name="connsiteY11" fmla="*/ 148869 h 1029766"/>
                <a:gd name="connsiteX12" fmla="*/ 818557 w 851249"/>
                <a:gd name="connsiteY12" fmla="*/ 473855 h 1029766"/>
                <a:gd name="connsiteX13" fmla="*/ 848389 w 851249"/>
                <a:gd name="connsiteY13" fmla="*/ 570147 h 1029766"/>
                <a:gd name="connsiteX14" fmla="*/ 842342 w 851249"/>
                <a:gd name="connsiteY14" fmla="*/ 648817 h 1029766"/>
                <a:gd name="connsiteX15" fmla="*/ 821955 w 851249"/>
                <a:gd name="connsiteY15" fmla="*/ 738774 h 1029766"/>
                <a:gd name="connsiteX16" fmla="*/ 729406 w 851249"/>
                <a:gd name="connsiteY16" fmla="*/ 893233 h 1029766"/>
                <a:gd name="connsiteX17" fmla="*/ 642559 w 851249"/>
                <a:gd name="connsiteY17" fmla="*/ 962860 h 1029766"/>
                <a:gd name="connsiteX18" fmla="*/ 327248 w 851249"/>
                <a:gd name="connsiteY18" fmla="*/ 996493 h 1029766"/>
                <a:gd name="connsiteX19" fmla="*/ 172847 w 851249"/>
                <a:gd name="connsiteY19" fmla="*/ 901584 h 1029766"/>
                <a:gd name="connsiteX20" fmla="*/ 148659 w 851249"/>
                <a:gd name="connsiteY20" fmla="*/ 892369 h 1029766"/>
                <a:gd name="connsiteX21" fmla="*/ 71659 w 851249"/>
                <a:gd name="connsiteY21" fmla="*/ 762501 h 1029766"/>
                <a:gd name="connsiteX22" fmla="*/ 42864 w 851249"/>
                <a:gd name="connsiteY22" fmla="*/ 686193 h 1029766"/>
                <a:gd name="connsiteX23" fmla="*/ 42864 w 851249"/>
                <a:gd name="connsiteY23" fmla="*/ 686193 h 102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1249" h="1029766">
                  <a:moveTo>
                    <a:pt x="42864" y="686193"/>
                  </a:moveTo>
                  <a:cubicBezTo>
                    <a:pt x="16372" y="681413"/>
                    <a:pt x="7330" y="662811"/>
                    <a:pt x="3760" y="638623"/>
                  </a:cubicBezTo>
                  <a:cubicBezTo>
                    <a:pt x="-3382" y="589901"/>
                    <a:pt x="-329" y="541870"/>
                    <a:pt x="12744" y="494588"/>
                  </a:cubicBezTo>
                  <a:cubicBezTo>
                    <a:pt x="18445" y="473971"/>
                    <a:pt x="29330" y="455945"/>
                    <a:pt x="45283" y="441489"/>
                  </a:cubicBezTo>
                  <a:cubicBezTo>
                    <a:pt x="63885" y="424500"/>
                    <a:pt x="74597" y="403134"/>
                    <a:pt x="80644" y="379176"/>
                  </a:cubicBezTo>
                  <a:cubicBezTo>
                    <a:pt x="95214" y="321297"/>
                    <a:pt x="109382" y="263245"/>
                    <a:pt x="124240" y="205424"/>
                  </a:cubicBezTo>
                  <a:cubicBezTo>
                    <a:pt x="134261" y="166204"/>
                    <a:pt x="153208" y="131823"/>
                    <a:pt x="183213" y="104179"/>
                  </a:cubicBezTo>
                  <a:cubicBezTo>
                    <a:pt x="212988" y="76823"/>
                    <a:pt x="243108" y="49928"/>
                    <a:pt x="276165" y="26316"/>
                  </a:cubicBezTo>
                  <a:cubicBezTo>
                    <a:pt x="306112" y="5007"/>
                    <a:pt x="338421" y="-521"/>
                    <a:pt x="372457" y="13531"/>
                  </a:cubicBezTo>
                  <a:cubicBezTo>
                    <a:pt x="409776" y="28965"/>
                    <a:pt x="444503" y="27871"/>
                    <a:pt x="481995" y="10651"/>
                  </a:cubicBezTo>
                  <a:cubicBezTo>
                    <a:pt x="539644" y="-15726"/>
                    <a:pt x="586983" y="10594"/>
                    <a:pt x="629082" y="49122"/>
                  </a:cubicBezTo>
                  <a:cubicBezTo>
                    <a:pt x="658972" y="76478"/>
                    <a:pt x="676307" y="112242"/>
                    <a:pt x="692029" y="148869"/>
                  </a:cubicBezTo>
                  <a:cubicBezTo>
                    <a:pt x="738045" y="255701"/>
                    <a:pt x="779625" y="364317"/>
                    <a:pt x="818557" y="473855"/>
                  </a:cubicBezTo>
                  <a:cubicBezTo>
                    <a:pt x="829787" y="505473"/>
                    <a:pt x="850635" y="534268"/>
                    <a:pt x="848389" y="570147"/>
                  </a:cubicBezTo>
                  <a:cubicBezTo>
                    <a:pt x="856164" y="597043"/>
                    <a:pt x="846028" y="622901"/>
                    <a:pt x="842342" y="648817"/>
                  </a:cubicBezTo>
                  <a:cubicBezTo>
                    <a:pt x="838023" y="679110"/>
                    <a:pt x="829729" y="708942"/>
                    <a:pt x="821955" y="738774"/>
                  </a:cubicBezTo>
                  <a:cubicBezTo>
                    <a:pt x="806117" y="799360"/>
                    <a:pt x="771793" y="848715"/>
                    <a:pt x="729406" y="893233"/>
                  </a:cubicBezTo>
                  <a:cubicBezTo>
                    <a:pt x="699516" y="915290"/>
                    <a:pt x="671642" y="939824"/>
                    <a:pt x="642559" y="962860"/>
                  </a:cubicBezTo>
                  <a:cubicBezTo>
                    <a:pt x="544597" y="1040723"/>
                    <a:pt x="438687" y="1048844"/>
                    <a:pt x="327248" y="996493"/>
                  </a:cubicBezTo>
                  <a:cubicBezTo>
                    <a:pt x="272364" y="970750"/>
                    <a:pt x="220993" y="938615"/>
                    <a:pt x="172847" y="901584"/>
                  </a:cubicBezTo>
                  <a:cubicBezTo>
                    <a:pt x="165418" y="895882"/>
                    <a:pt x="157873" y="892369"/>
                    <a:pt x="148659" y="892369"/>
                  </a:cubicBezTo>
                  <a:cubicBezTo>
                    <a:pt x="120439" y="850616"/>
                    <a:pt x="90492" y="809726"/>
                    <a:pt x="71659" y="762501"/>
                  </a:cubicBezTo>
                  <a:cubicBezTo>
                    <a:pt x="61523" y="737219"/>
                    <a:pt x="46607" y="713779"/>
                    <a:pt x="42864" y="686193"/>
                  </a:cubicBezTo>
                  <a:lnTo>
                    <a:pt x="42864" y="686193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4889C7D5-AAF2-4131-A44E-4907D75B97FF}"/>
                </a:ext>
              </a:extLst>
            </p:cNvPr>
            <p:cNvSpPr/>
            <p:nvPr/>
          </p:nvSpPr>
          <p:spPr>
            <a:xfrm>
              <a:off x="1524239" y="1886084"/>
              <a:ext cx="646240" cy="375163"/>
            </a:xfrm>
            <a:custGeom>
              <a:avLst/>
              <a:gdLst>
                <a:gd name="connsiteX0" fmla="*/ 59900 w 646240"/>
                <a:gd name="connsiteY0" fmla="*/ 6075 h 375163"/>
                <a:gd name="connsiteX1" fmla="*/ 85125 w 646240"/>
                <a:gd name="connsiteY1" fmla="*/ 10049 h 375163"/>
                <a:gd name="connsiteX2" fmla="*/ 274081 w 646240"/>
                <a:gd name="connsiteY2" fmla="*/ 120163 h 375163"/>
                <a:gd name="connsiteX3" fmla="*/ 570962 w 646240"/>
                <a:gd name="connsiteY3" fmla="*/ 56352 h 375163"/>
                <a:gd name="connsiteX4" fmla="*/ 637652 w 646240"/>
                <a:gd name="connsiteY4" fmla="*/ 6190 h 375163"/>
                <a:gd name="connsiteX5" fmla="*/ 637595 w 646240"/>
                <a:gd name="connsiteY5" fmla="*/ 93556 h 375163"/>
                <a:gd name="connsiteX6" fmla="*/ 612312 w 646240"/>
                <a:gd name="connsiteY6" fmla="*/ 202748 h 375163"/>
                <a:gd name="connsiteX7" fmla="*/ 603386 w 646240"/>
                <a:gd name="connsiteY7" fmla="*/ 302553 h 375163"/>
                <a:gd name="connsiteX8" fmla="*/ 583171 w 646240"/>
                <a:gd name="connsiteY8" fmla="*/ 308888 h 375163"/>
                <a:gd name="connsiteX9" fmla="*/ 504675 w 646240"/>
                <a:gd name="connsiteY9" fmla="*/ 336244 h 375163"/>
                <a:gd name="connsiteX10" fmla="*/ 298096 w 646240"/>
                <a:gd name="connsiteY10" fmla="*/ 341946 h 375163"/>
                <a:gd name="connsiteX11" fmla="*/ 208657 w 646240"/>
                <a:gd name="connsiteY11" fmla="*/ 299962 h 375163"/>
                <a:gd name="connsiteX12" fmla="*/ 32141 w 646240"/>
                <a:gd name="connsiteY12" fmla="*/ 322019 h 375163"/>
                <a:gd name="connsiteX13" fmla="*/ 20738 w 646240"/>
                <a:gd name="connsiteY13" fmla="*/ 325935 h 375163"/>
                <a:gd name="connsiteX14" fmla="*/ 63 w 646240"/>
                <a:gd name="connsiteY14" fmla="*/ 301862 h 375163"/>
                <a:gd name="connsiteX15" fmla="*/ 21141 w 646240"/>
                <a:gd name="connsiteY15" fmla="*/ 262355 h 375163"/>
                <a:gd name="connsiteX16" fmla="*/ 62952 w 646240"/>
                <a:gd name="connsiteY16" fmla="*/ 144754 h 375163"/>
                <a:gd name="connsiteX17" fmla="*/ 74182 w 646240"/>
                <a:gd name="connsiteY17" fmla="*/ 122063 h 375163"/>
                <a:gd name="connsiteX18" fmla="*/ 75852 w 646240"/>
                <a:gd name="connsiteY18" fmla="*/ 133006 h 375163"/>
                <a:gd name="connsiteX19" fmla="*/ 75910 w 646240"/>
                <a:gd name="connsiteY19" fmla="*/ 78640 h 375163"/>
                <a:gd name="connsiteX20" fmla="*/ 71072 w 646240"/>
                <a:gd name="connsiteY20" fmla="*/ 84859 h 375163"/>
                <a:gd name="connsiteX21" fmla="*/ 59900 w 646240"/>
                <a:gd name="connsiteY21" fmla="*/ 6075 h 375163"/>
                <a:gd name="connsiteX22" fmla="*/ 59900 w 646240"/>
                <a:gd name="connsiteY22" fmla="*/ 6075 h 37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6240" h="375163">
                  <a:moveTo>
                    <a:pt x="59900" y="6075"/>
                  </a:moveTo>
                  <a:cubicBezTo>
                    <a:pt x="70554" y="-6941"/>
                    <a:pt x="77292" y="4117"/>
                    <a:pt x="85125" y="10049"/>
                  </a:cubicBezTo>
                  <a:cubicBezTo>
                    <a:pt x="143752" y="54279"/>
                    <a:pt x="204741" y="95399"/>
                    <a:pt x="274081" y="120163"/>
                  </a:cubicBezTo>
                  <a:cubicBezTo>
                    <a:pt x="385174" y="159785"/>
                    <a:pt x="483884" y="134848"/>
                    <a:pt x="570962" y="56352"/>
                  </a:cubicBezTo>
                  <a:cubicBezTo>
                    <a:pt x="591522" y="37865"/>
                    <a:pt x="611564" y="17766"/>
                    <a:pt x="637652" y="6190"/>
                  </a:cubicBezTo>
                  <a:cubicBezTo>
                    <a:pt x="649055" y="35331"/>
                    <a:pt x="649171" y="64472"/>
                    <a:pt x="637595" y="93556"/>
                  </a:cubicBezTo>
                  <a:cubicBezTo>
                    <a:pt x="635291" y="131393"/>
                    <a:pt x="626710" y="167560"/>
                    <a:pt x="612312" y="202748"/>
                  </a:cubicBezTo>
                  <a:cubicBezTo>
                    <a:pt x="599239" y="234769"/>
                    <a:pt x="604365" y="269093"/>
                    <a:pt x="603386" y="302553"/>
                  </a:cubicBezTo>
                  <a:cubicBezTo>
                    <a:pt x="597857" y="308370"/>
                    <a:pt x="590485" y="308888"/>
                    <a:pt x="583171" y="308888"/>
                  </a:cubicBezTo>
                  <a:cubicBezTo>
                    <a:pt x="553742" y="308888"/>
                    <a:pt x="526617" y="317527"/>
                    <a:pt x="504675" y="336244"/>
                  </a:cubicBezTo>
                  <a:cubicBezTo>
                    <a:pt x="436890" y="394123"/>
                    <a:pt x="367896" y="380071"/>
                    <a:pt x="298096" y="341946"/>
                  </a:cubicBezTo>
                  <a:cubicBezTo>
                    <a:pt x="269070" y="326108"/>
                    <a:pt x="241772" y="306527"/>
                    <a:pt x="208657" y="299962"/>
                  </a:cubicBezTo>
                  <a:cubicBezTo>
                    <a:pt x="147496" y="287810"/>
                    <a:pt x="88292" y="293224"/>
                    <a:pt x="32141" y="322019"/>
                  </a:cubicBezTo>
                  <a:cubicBezTo>
                    <a:pt x="28513" y="323862"/>
                    <a:pt x="24596" y="324783"/>
                    <a:pt x="20738" y="325935"/>
                  </a:cubicBezTo>
                  <a:cubicBezTo>
                    <a:pt x="7319" y="323516"/>
                    <a:pt x="-801" y="316548"/>
                    <a:pt x="63" y="301862"/>
                  </a:cubicBezTo>
                  <a:cubicBezTo>
                    <a:pt x="408" y="285161"/>
                    <a:pt x="11696" y="273758"/>
                    <a:pt x="21141" y="262355"/>
                  </a:cubicBezTo>
                  <a:cubicBezTo>
                    <a:pt x="49533" y="228031"/>
                    <a:pt x="63816" y="189387"/>
                    <a:pt x="62952" y="144754"/>
                  </a:cubicBezTo>
                  <a:cubicBezTo>
                    <a:pt x="62779" y="136115"/>
                    <a:pt x="60476" y="124597"/>
                    <a:pt x="74182" y="122063"/>
                  </a:cubicBezTo>
                  <a:cubicBezTo>
                    <a:pt x="77235" y="127074"/>
                    <a:pt x="75795" y="131969"/>
                    <a:pt x="75852" y="133006"/>
                  </a:cubicBezTo>
                  <a:cubicBezTo>
                    <a:pt x="74470" y="116016"/>
                    <a:pt x="68654" y="94765"/>
                    <a:pt x="75910" y="78640"/>
                  </a:cubicBezTo>
                  <a:cubicBezTo>
                    <a:pt x="75852" y="78352"/>
                    <a:pt x="77465" y="83592"/>
                    <a:pt x="71072" y="84859"/>
                  </a:cubicBezTo>
                  <a:cubicBezTo>
                    <a:pt x="58518" y="59865"/>
                    <a:pt x="54544" y="33604"/>
                    <a:pt x="59900" y="6075"/>
                  </a:cubicBezTo>
                  <a:lnTo>
                    <a:pt x="59900" y="6075"/>
                  </a:lnTo>
                  <a:close/>
                </a:path>
              </a:pathLst>
            </a:custGeom>
            <a:solidFill>
              <a:srgbClr val="DCB17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C11E80DA-5927-4C8B-90F8-AD9E1C33932B}"/>
                </a:ext>
              </a:extLst>
            </p:cNvPr>
            <p:cNvSpPr/>
            <p:nvPr/>
          </p:nvSpPr>
          <p:spPr>
            <a:xfrm>
              <a:off x="1545668" y="2173699"/>
              <a:ext cx="730599" cy="274370"/>
            </a:xfrm>
            <a:custGeom>
              <a:avLst/>
              <a:gdLst>
                <a:gd name="connsiteX0" fmla="*/ 0 w 730599"/>
                <a:gd name="connsiteY0" fmla="*/ 39127 h 274370"/>
                <a:gd name="connsiteX1" fmla="*/ 73025 w 730599"/>
                <a:gd name="connsiteY1" fmla="*/ 6588 h 274370"/>
                <a:gd name="connsiteX2" fmla="*/ 286112 w 730599"/>
                <a:gd name="connsiteY2" fmla="*/ 51682 h 274370"/>
                <a:gd name="connsiteX3" fmla="*/ 416901 w 730599"/>
                <a:gd name="connsiteY3" fmla="*/ 79095 h 274370"/>
                <a:gd name="connsiteX4" fmla="*/ 471382 w 730599"/>
                <a:gd name="connsiteY4" fmla="*/ 48859 h 274370"/>
                <a:gd name="connsiteX5" fmla="*/ 581899 w 730599"/>
                <a:gd name="connsiteY5" fmla="*/ 15802 h 274370"/>
                <a:gd name="connsiteX6" fmla="*/ 730599 w 730599"/>
                <a:gd name="connsiteY6" fmla="*/ 179937 h 274370"/>
                <a:gd name="connsiteX7" fmla="*/ 543544 w 730599"/>
                <a:gd name="connsiteY7" fmla="*/ 267532 h 274370"/>
                <a:gd name="connsiteX8" fmla="*/ 315138 w 730599"/>
                <a:gd name="connsiteY8" fmla="*/ 258779 h 274370"/>
                <a:gd name="connsiteX9" fmla="*/ 285478 w 730599"/>
                <a:gd name="connsiteY9" fmla="*/ 244669 h 274370"/>
                <a:gd name="connsiteX10" fmla="*/ 309494 w 730599"/>
                <a:gd name="connsiteY10" fmla="*/ 230329 h 274370"/>
                <a:gd name="connsiteX11" fmla="*/ 268719 w 730599"/>
                <a:gd name="connsiteY11" fmla="*/ 227219 h 274370"/>
                <a:gd name="connsiteX12" fmla="*/ 136836 w 730599"/>
                <a:gd name="connsiteY12" fmla="*/ 156900 h 274370"/>
                <a:gd name="connsiteX13" fmla="*/ 56151 w 730599"/>
                <a:gd name="connsiteY13" fmla="*/ 76791 h 274370"/>
                <a:gd name="connsiteX14" fmla="*/ 0 w 730599"/>
                <a:gd name="connsiteY14" fmla="*/ 39127 h 274370"/>
                <a:gd name="connsiteX15" fmla="*/ 0 w 730599"/>
                <a:gd name="connsiteY15" fmla="*/ 39127 h 2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0599" h="274370">
                  <a:moveTo>
                    <a:pt x="0" y="39127"/>
                  </a:moveTo>
                  <a:cubicBezTo>
                    <a:pt x="18026" y="14305"/>
                    <a:pt x="47109" y="12692"/>
                    <a:pt x="73025" y="6588"/>
                  </a:cubicBezTo>
                  <a:cubicBezTo>
                    <a:pt x="150716" y="-11784"/>
                    <a:pt x="219825" y="9870"/>
                    <a:pt x="286112" y="51682"/>
                  </a:cubicBezTo>
                  <a:cubicBezTo>
                    <a:pt x="324928" y="76158"/>
                    <a:pt x="369216" y="89404"/>
                    <a:pt x="416901" y="79095"/>
                  </a:cubicBezTo>
                  <a:cubicBezTo>
                    <a:pt x="438210" y="74487"/>
                    <a:pt x="454853" y="61242"/>
                    <a:pt x="471382" y="48859"/>
                  </a:cubicBezTo>
                  <a:cubicBezTo>
                    <a:pt x="504497" y="23980"/>
                    <a:pt x="540664" y="11944"/>
                    <a:pt x="581899" y="15802"/>
                  </a:cubicBezTo>
                  <a:cubicBezTo>
                    <a:pt x="611040" y="89058"/>
                    <a:pt x="667710" y="137377"/>
                    <a:pt x="730599" y="179937"/>
                  </a:cubicBezTo>
                  <a:cubicBezTo>
                    <a:pt x="680553" y="235454"/>
                    <a:pt x="613747" y="256475"/>
                    <a:pt x="543544" y="267532"/>
                  </a:cubicBezTo>
                  <a:cubicBezTo>
                    <a:pt x="467178" y="279569"/>
                    <a:pt x="390697" y="275134"/>
                    <a:pt x="315138" y="258779"/>
                  </a:cubicBezTo>
                  <a:cubicBezTo>
                    <a:pt x="304368" y="256475"/>
                    <a:pt x="292505" y="255438"/>
                    <a:pt x="285478" y="244669"/>
                  </a:cubicBezTo>
                  <a:cubicBezTo>
                    <a:pt x="292332" y="239774"/>
                    <a:pt x="303159" y="242192"/>
                    <a:pt x="309494" y="230329"/>
                  </a:cubicBezTo>
                  <a:cubicBezTo>
                    <a:pt x="294693" y="229234"/>
                    <a:pt x="281620" y="229004"/>
                    <a:pt x="268719" y="227219"/>
                  </a:cubicBezTo>
                  <a:cubicBezTo>
                    <a:pt x="216254" y="219905"/>
                    <a:pt x="173752" y="193586"/>
                    <a:pt x="136836" y="156900"/>
                  </a:cubicBezTo>
                  <a:cubicBezTo>
                    <a:pt x="109941" y="130236"/>
                    <a:pt x="83449" y="103053"/>
                    <a:pt x="56151" y="76791"/>
                  </a:cubicBezTo>
                  <a:cubicBezTo>
                    <a:pt x="39738" y="61011"/>
                    <a:pt x="19638" y="50299"/>
                    <a:pt x="0" y="39127"/>
                  </a:cubicBezTo>
                  <a:lnTo>
                    <a:pt x="0" y="39127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8256D7A-6CE8-42FF-AA9C-0A8E11B6BAF0}"/>
                </a:ext>
              </a:extLst>
            </p:cNvPr>
            <p:cNvSpPr/>
            <p:nvPr/>
          </p:nvSpPr>
          <p:spPr>
            <a:xfrm>
              <a:off x="1453168" y="1687789"/>
              <a:ext cx="148744" cy="500791"/>
            </a:xfrm>
            <a:custGeom>
              <a:avLst/>
              <a:gdLst>
                <a:gd name="connsiteX0" fmla="*/ 131777 w 148744"/>
                <a:gd name="connsiteY0" fmla="*/ 204716 h 500791"/>
                <a:gd name="connsiteX1" fmla="*/ 145081 w 148744"/>
                <a:gd name="connsiteY1" fmla="*/ 283846 h 500791"/>
                <a:gd name="connsiteX2" fmla="*/ 145196 w 148744"/>
                <a:gd name="connsiteY2" fmla="*/ 320416 h 500791"/>
                <a:gd name="connsiteX3" fmla="*/ 143353 w 148744"/>
                <a:gd name="connsiteY3" fmla="*/ 324793 h 500791"/>
                <a:gd name="connsiteX4" fmla="*/ 71595 w 148744"/>
                <a:gd name="connsiteY4" fmla="*/ 500791 h 500791"/>
                <a:gd name="connsiteX5" fmla="*/ 63820 w 148744"/>
                <a:gd name="connsiteY5" fmla="*/ 472975 h 500791"/>
                <a:gd name="connsiteX6" fmla="*/ 72804 w 148744"/>
                <a:gd name="connsiteY6" fmla="*/ 294558 h 500791"/>
                <a:gd name="connsiteX7" fmla="*/ 29150 w 148744"/>
                <a:gd name="connsiteY7" fmla="*/ 106811 h 500791"/>
                <a:gd name="connsiteX8" fmla="*/ 1564 w 148744"/>
                <a:gd name="connsiteY8" fmla="*/ 32116 h 500791"/>
                <a:gd name="connsiteX9" fmla="*/ 24831 w 148744"/>
                <a:gd name="connsiteY9" fmla="*/ 38 h 500791"/>
                <a:gd name="connsiteX10" fmla="*/ 38480 w 148744"/>
                <a:gd name="connsiteY10" fmla="*/ 24744 h 500791"/>
                <a:gd name="connsiteX11" fmla="*/ 111332 w 148744"/>
                <a:gd name="connsiteY11" fmla="*/ 166418 h 500791"/>
                <a:gd name="connsiteX12" fmla="*/ 131777 w 148744"/>
                <a:gd name="connsiteY12" fmla="*/ 204716 h 500791"/>
                <a:gd name="connsiteX13" fmla="*/ 131777 w 148744"/>
                <a:gd name="connsiteY13" fmla="*/ 204716 h 50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744" h="500791">
                  <a:moveTo>
                    <a:pt x="131777" y="204716"/>
                  </a:moveTo>
                  <a:cubicBezTo>
                    <a:pt x="136212" y="231093"/>
                    <a:pt x="140646" y="257470"/>
                    <a:pt x="145081" y="283846"/>
                  </a:cubicBezTo>
                  <a:cubicBezTo>
                    <a:pt x="150033" y="295998"/>
                    <a:pt x="149861" y="308207"/>
                    <a:pt x="145196" y="320416"/>
                  </a:cubicBezTo>
                  <a:cubicBezTo>
                    <a:pt x="144562" y="321856"/>
                    <a:pt x="143295" y="323411"/>
                    <a:pt x="143353" y="324793"/>
                  </a:cubicBezTo>
                  <a:cubicBezTo>
                    <a:pt x="147845" y="394939"/>
                    <a:pt x="113982" y="449593"/>
                    <a:pt x="71595" y="500791"/>
                  </a:cubicBezTo>
                  <a:cubicBezTo>
                    <a:pt x="59731" y="494111"/>
                    <a:pt x="60249" y="482535"/>
                    <a:pt x="63820" y="472975"/>
                  </a:cubicBezTo>
                  <a:cubicBezTo>
                    <a:pt x="85589" y="414290"/>
                    <a:pt x="85589" y="355201"/>
                    <a:pt x="72804" y="294558"/>
                  </a:cubicBezTo>
                  <a:cubicBezTo>
                    <a:pt x="59558" y="231669"/>
                    <a:pt x="54951" y="166936"/>
                    <a:pt x="29150" y="106811"/>
                  </a:cubicBezTo>
                  <a:cubicBezTo>
                    <a:pt x="18726" y="82508"/>
                    <a:pt x="6747" y="58896"/>
                    <a:pt x="1564" y="32116"/>
                  </a:cubicBezTo>
                  <a:cubicBezTo>
                    <a:pt x="-2813" y="9655"/>
                    <a:pt x="1103" y="-711"/>
                    <a:pt x="24831" y="38"/>
                  </a:cubicBezTo>
                  <a:cubicBezTo>
                    <a:pt x="34391" y="5509"/>
                    <a:pt x="35140" y="16048"/>
                    <a:pt x="38480" y="24744"/>
                  </a:cubicBezTo>
                  <a:cubicBezTo>
                    <a:pt x="57370" y="74733"/>
                    <a:pt x="80118" y="122649"/>
                    <a:pt x="111332" y="166418"/>
                  </a:cubicBezTo>
                  <a:cubicBezTo>
                    <a:pt x="119741" y="178109"/>
                    <a:pt x="125097" y="191873"/>
                    <a:pt x="131777" y="204716"/>
                  </a:cubicBezTo>
                  <a:lnTo>
                    <a:pt x="131777" y="204716"/>
                  </a:lnTo>
                  <a:close/>
                </a:path>
              </a:pathLst>
            </a:custGeom>
            <a:solidFill>
              <a:srgbClr val="4B27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227551D-B332-4057-A2C2-12BE622F0978}"/>
                </a:ext>
              </a:extLst>
            </p:cNvPr>
            <p:cNvSpPr/>
            <p:nvPr/>
          </p:nvSpPr>
          <p:spPr>
            <a:xfrm>
              <a:off x="2158931" y="1570403"/>
              <a:ext cx="143773" cy="429796"/>
            </a:xfrm>
            <a:custGeom>
              <a:avLst/>
              <a:gdLst>
                <a:gd name="connsiteX0" fmla="*/ 2096 w 143773"/>
                <a:gd name="connsiteY0" fmla="*/ 408776 h 429796"/>
                <a:gd name="connsiteX1" fmla="*/ 2154 w 143773"/>
                <a:gd name="connsiteY1" fmla="*/ 321583 h 429796"/>
                <a:gd name="connsiteX2" fmla="*/ 11599 w 143773"/>
                <a:gd name="connsiteY2" fmla="*/ 307646 h 429796"/>
                <a:gd name="connsiteX3" fmla="*/ 119006 w 143773"/>
                <a:gd name="connsiteY3" fmla="*/ 34838 h 429796"/>
                <a:gd name="connsiteX4" fmla="*/ 124419 w 143773"/>
                <a:gd name="connsiteY4" fmla="*/ 1550 h 429796"/>
                <a:gd name="connsiteX5" fmla="*/ 138184 w 143773"/>
                <a:gd name="connsiteY5" fmla="*/ 14278 h 429796"/>
                <a:gd name="connsiteX6" fmla="*/ 136226 w 143773"/>
                <a:gd name="connsiteY6" fmla="*/ 126580 h 429796"/>
                <a:gd name="connsiteX7" fmla="*/ 14075 w 143773"/>
                <a:gd name="connsiteY7" fmla="*/ 427147 h 429796"/>
                <a:gd name="connsiteX8" fmla="*/ 9813 w 143773"/>
                <a:gd name="connsiteY8" fmla="*/ 429797 h 429796"/>
                <a:gd name="connsiteX9" fmla="*/ 2096 w 143773"/>
                <a:gd name="connsiteY9" fmla="*/ 408776 h 429796"/>
                <a:gd name="connsiteX10" fmla="*/ 2096 w 143773"/>
                <a:gd name="connsiteY10" fmla="*/ 408776 h 42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773" h="429796">
                  <a:moveTo>
                    <a:pt x="2096" y="408776"/>
                  </a:moveTo>
                  <a:cubicBezTo>
                    <a:pt x="-3029" y="379692"/>
                    <a:pt x="2960" y="350609"/>
                    <a:pt x="2154" y="321583"/>
                  </a:cubicBezTo>
                  <a:cubicBezTo>
                    <a:pt x="5264" y="316861"/>
                    <a:pt x="7682" y="311505"/>
                    <a:pt x="11599" y="307646"/>
                  </a:cubicBezTo>
                  <a:cubicBezTo>
                    <a:pt x="86582" y="231971"/>
                    <a:pt x="104378" y="134067"/>
                    <a:pt x="119006" y="34838"/>
                  </a:cubicBezTo>
                  <a:cubicBezTo>
                    <a:pt x="120618" y="23723"/>
                    <a:pt x="122634" y="12665"/>
                    <a:pt x="124419" y="1550"/>
                  </a:cubicBezTo>
                  <a:cubicBezTo>
                    <a:pt x="138299" y="-4324"/>
                    <a:pt x="136513" y="7943"/>
                    <a:pt x="138184" y="14278"/>
                  </a:cubicBezTo>
                  <a:cubicBezTo>
                    <a:pt x="148492" y="51827"/>
                    <a:pt x="142561" y="89376"/>
                    <a:pt x="136226" y="126580"/>
                  </a:cubicBezTo>
                  <a:cubicBezTo>
                    <a:pt x="117566" y="235542"/>
                    <a:pt x="61530" y="329646"/>
                    <a:pt x="14075" y="427147"/>
                  </a:cubicBezTo>
                  <a:cubicBezTo>
                    <a:pt x="13499" y="428299"/>
                    <a:pt x="11484" y="428817"/>
                    <a:pt x="9813" y="429797"/>
                  </a:cubicBezTo>
                  <a:cubicBezTo>
                    <a:pt x="2499" y="424441"/>
                    <a:pt x="10044" y="413671"/>
                    <a:pt x="2096" y="408776"/>
                  </a:cubicBezTo>
                  <a:lnTo>
                    <a:pt x="2096" y="408776"/>
                  </a:lnTo>
                  <a:close/>
                </a:path>
              </a:pathLst>
            </a:custGeom>
            <a:solidFill>
              <a:srgbClr val="4B291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6728ADB-F7D2-47F0-8087-CCBA555C4684}"/>
                </a:ext>
              </a:extLst>
            </p:cNvPr>
            <p:cNvSpPr/>
            <p:nvPr/>
          </p:nvSpPr>
          <p:spPr>
            <a:xfrm>
              <a:off x="1089449" y="638174"/>
              <a:ext cx="1821581" cy="2051255"/>
            </a:xfrm>
            <a:custGeom>
              <a:avLst/>
              <a:gdLst>
                <a:gd name="connsiteX0" fmla="*/ 1801544 w 1821581"/>
                <a:gd name="connsiteY0" fmla="*/ 2017066 h 2051255"/>
                <a:gd name="connsiteX1" fmla="*/ 1713890 w 1821581"/>
                <a:gd name="connsiteY1" fmla="*/ 1884607 h 2051255"/>
                <a:gd name="connsiteX2" fmla="*/ 1681927 w 1821581"/>
                <a:gd name="connsiteY2" fmla="*/ 1772593 h 2051255"/>
                <a:gd name="connsiteX3" fmla="*/ 1654975 w 1821581"/>
                <a:gd name="connsiteY3" fmla="*/ 1705614 h 2051255"/>
                <a:gd name="connsiteX4" fmla="*/ 1629750 w 1821581"/>
                <a:gd name="connsiteY4" fmla="*/ 1667086 h 2051255"/>
                <a:gd name="connsiteX5" fmla="*/ 1523437 w 1821581"/>
                <a:gd name="connsiteY5" fmla="*/ 1600511 h 2051255"/>
                <a:gd name="connsiteX6" fmla="*/ 1443674 w 1821581"/>
                <a:gd name="connsiteY6" fmla="*/ 1612490 h 2051255"/>
                <a:gd name="connsiteX7" fmla="*/ 1317549 w 1821581"/>
                <a:gd name="connsiteY7" fmla="*/ 1629537 h 2051255"/>
                <a:gd name="connsiteX8" fmla="*/ 1281497 w 1821581"/>
                <a:gd name="connsiteY8" fmla="*/ 1623835 h 2051255"/>
                <a:gd name="connsiteX9" fmla="*/ 1300157 w 1821581"/>
                <a:gd name="connsiteY9" fmla="*/ 1605176 h 2051255"/>
                <a:gd name="connsiteX10" fmla="*/ 1310178 w 1821581"/>
                <a:gd name="connsiteY10" fmla="*/ 1568778 h 2051255"/>
                <a:gd name="connsiteX11" fmla="*/ 1294340 w 1821581"/>
                <a:gd name="connsiteY11" fmla="*/ 1547297 h 2051255"/>
                <a:gd name="connsiteX12" fmla="*/ 1306953 w 1821581"/>
                <a:gd name="connsiteY12" fmla="*/ 1517695 h 2051255"/>
                <a:gd name="connsiteX13" fmla="*/ 1314151 w 1821581"/>
                <a:gd name="connsiteY13" fmla="*/ 1516946 h 2051255"/>
                <a:gd name="connsiteX14" fmla="*/ 1347209 w 1821581"/>
                <a:gd name="connsiteY14" fmla="*/ 1520114 h 2051255"/>
                <a:gd name="connsiteX15" fmla="*/ 1327397 w 1821581"/>
                <a:gd name="connsiteY15" fmla="*/ 1547354 h 2051255"/>
                <a:gd name="connsiteX16" fmla="*/ 1318413 w 1821581"/>
                <a:gd name="connsiteY16" fmla="*/ 1565783 h 2051255"/>
                <a:gd name="connsiteX17" fmla="*/ 1340125 w 1821581"/>
                <a:gd name="connsiteY17" fmla="*/ 1563825 h 2051255"/>
                <a:gd name="connsiteX18" fmla="*/ 1352046 w 1821581"/>
                <a:gd name="connsiteY18" fmla="*/ 1555475 h 2051255"/>
                <a:gd name="connsiteX19" fmla="*/ 1372952 w 1821581"/>
                <a:gd name="connsiteY19" fmla="*/ 1407351 h 2051255"/>
                <a:gd name="connsiteX20" fmla="*/ 1384700 w 1821581"/>
                <a:gd name="connsiteY20" fmla="*/ 1352582 h 2051255"/>
                <a:gd name="connsiteX21" fmla="*/ 1403360 w 1821581"/>
                <a:gd name="connsiteY21" fmla="*/ 1289174 h 2051255"/>
                <a:gd name="connsiteX22" fmla="*/ 1380324 w 1821581"/>
                <a:gd name="connsiteY22" fmla="*/ 1252143 h 2051255"/>
                <a:gd name="connsiteX23" fmla="*/ 1372491 w 1821581"/>
                <a:gd name="connsiteY23" fmla="*/ 1202039 h 2051255"/>
                <a:gd name="connsiteX24" fmla="*/ 1375889 w 1821581"/>
                <a:gd name="connsiteY24" fmla="*/ 1149228 h 2051255"/>
                <a:gd name="connsiteX25" fmla="*/ 1385622 w 1821581"/>
                <a:gd name="connsiteY25" fmla="*/ 1073726 h 2051255"/>
                <a:gd name="connsiteX26" fmla="*/ 1413323 w 1821581"/>
                <a:gd name="connsiteY26" fmla="*/ 883733 h 2051255"/>
                <a:gd name="connsiteX27" fmla="*/ 1369554 w 1821581"/>
                <a:gd name="connsiteY27" fmla="*/ 692301 h 2051255"/>
                <a:gd name="connsiteX28" fmla="*/ 1340758 w 1821581"/>
                <a:gd name="connsiteY28" fmla="*/ 610234 h 2051255"/>
                <a:gd name="connsiteX29" fmla="*/ 1314843 w 1821581"/>
                <a:gd name="connsiteY29" fmla="*/ 527303 h 2051255"/>
                <a:gd name="connsiteX30" fmla="*/ 1286623 w 1821581"/>
                <a:gd name="connsiteY30" fmla="*/ 407283 h 2051255"/>
                <a:gd name="connsiteX31" fmla="*/ 1026369 w 1821581"/>
                <a:gd name="connsiteY31" fmla="*/ 87193 h 2051255"/>
                <a:gd name="connsiteX32" fmla="*/ 990202 w 1821581"/>
                <a:gd name="connsiteY32" fmla="*/ 67957 h 2051255"/>
                <a:gd name="connsiteX33" fmla="*/ 776137 w 1821581"/>
                <a:gd name="connsiteY33" fmla="*/ 0 h 2051255"/>
                <a:gd name="connsiteX34" fmla="*/ 708179 w 1821581"/>
                <a:gd name="connsiteY34" fmla="*/ 0 h 2051255"/>
                <a:gd name="connsiteX35" fmla="*/ 692515 w 1821581"/>
                <a:gd name="connsiteY35" fmla="*/ 4953 h 2051255"/>
                <a:gd name="connsiteX36" fmla="*/ 447868 w 1821581"/>
                <a:gd name="connsiteY36" fmla="*/ 124224 h 2051255"/>
                <a:gd name="connsiteX37" fmla="*/ 278551 w 1821581"/>
                <a:gd name="connsiteY37" fmla="*/ 349174 h 2051255"/>
                <a:gd name="connsiteX38" fmla="*/ 136071 w 1821581"/>
                <a:gd name="connsiteY38" fmla="*/ 749834 h 2051255"/>
                <a:gd name="connsiteX39" fmla="*/ 126165 w 1821581"/>
                <a:gd name="connsiteY39" fmla="*/ 958890 h 2051255"/>
                <a:gd name="connsiteX40" fmla="*/ 138777 w 1821581"/>
                <a:gd name="connsiteY40" fmla="*/ 1120720 h 2051255"/>
                <a:gd name="connsiteX41" fmla="*/ 127720 w 1821581"/>
                <a:gd name="connsiteY41" fmla="*/ 1172322 h 2051255"/>
                <a:gd name="connsiteX42" fmla="*/ 48244 w 1821581"/>
                <a:gd name="connsiteY42" fmla="*/ 1316587 h 2051255"/>
                <a:gd name="connsiteX43" fmla="*/ 38742 w 1821581"/>
                <a:gd name="connsiteY43" fmla="*/ 1528177 h 2051255"/>
                <a:gd name="connsiteX44" fmla="*/ 35920 w 1821581"/>
                <a:gd name="connsiteY44" fmla="*/ 1572810 h 2051255"/>
                <a:gd name="connsiteX45" fmla="*/ 58150 w 1821581"/>
                <a:gd name="connsiteY45" fmla="*/ 1764991 h 2051255"/>
                <a:gd name="connsiteX46" fmla="*/ 76867 w 1821581"/>
                <a:gd name="connsiteY46" fmla="*/ 1779100 h 2051255"/>
                <a:gd name="connsiteX47" fmla="*/ 299917 w 1821581"/>
                <a:gd name="connsiteY47" fmla="*/ 1805016 h 2051255"/>
                <a:gd name="connsiteX48" fmla="*/ 316503 w 1821581"/>
                <a:gd name="connsiteY48" fmla="*/ 1806629 h 2051255"/>
                <a:gd name="connsiteX49" fmla="*/ 447350 w 1821581"/>
                <a:gd name="connsiteY49" fmla="*/ 1825116 h 2051255"/>
                <a:gd name="connsiteX50" fmla="*/ 549977 w 1821581"/>
                <a:gd name="connsiteY50" fmla="*/ 1774954 h 2051255"/>
                <a:gd name="connsiteX51" fmla="*/ 601809 w 1821581"/>
                <a:gd name="connsiteY51" fmla="*/ 1760614 h 2051255"/>
                <a:gd name="connsiteX52" fmla="*/ 739221 w 1821581"/>
                <a:gd name="connsiteY52" fmla="*/ 1784629 h 2051255"/>
                <a:gd name="connsiteX53" fmla="*/ 765252 w 1821581"/>
                <a:gd name="connsiteY53" fmla="*/ 1768043 h 2051255"/>
                <a:gd name="connsiteX54" fmla="*/ 736802 w 1821581"/>
                <a:gd name="connsiteY54" fmla="*/ 1758080 h 2051255"/>
                <a:gd name="connsiteX55" fmla="*/ 632217 w 1821581"/>
                <a:gd name="connsiteY55" fmla="*/ 1716902 h 2051255"/>
                <a:gd name="connsiteX56" fmla="*/ 539726 w 1821581"/>
                <a:gd name="connsiteY56" fmla="*/ 1628270 h 2051255"/>
                <a:gd name="connsiteX57" fmla="*/ 459905 w 1821581"/>
                <a:gd name="connsiteY57" fmla="*/ 1570218 h 2051255"/>
                <a:gd name="connsiteX58" fmla="*/ 437962 w 1821581"/>
                <a:gd name="connsiteY58" fmla="*/ 1545511 h 2051255"/>
                <a:gd name="connsiteX59" fmla="*/ 438942 w 1821581"/>
                <a:gd name="connsiteY59" fmla="*/ 1510266 h 2051255"/>
                <a:gd name="connsiteX60" fmla="*/ 446083 w 1821581"/>
                <a:gd name="connsiteY60" fmla="*/ 1361854 h 2051255"/>
                <a:gd name="connsiteX61" fmla="*/ 434046 w 1821581"/>
                <a:gd name="connsiteY61" fmla="*/ 1290153 h 2051255"/>
                <a:gd name="connsiteX62" fmla="*/ 402256 w 1821581"/>
                <a:gd name="connsiteY62" fmla="*/ 1161034 h 2051255"/>
                <a:gd name="connsiteX63" fmla="*/ 374094 w 1821581"/>
                <a:gd name="connsiteY63" fmla="*/ 1086396 h 2051255"/>
                <a:gd name="connsiteX64" fmla="*/ 387282 w 1821581"/>
                <a:gd name="connsiteY64" fmla="*/ 1051554 h 2051255"/>
                <a:gd name="connsiteX65" fmla="*/ 385785 w 1821581"/>
                <a:gd name="connsiteY65" fmla="*/ 1043260 h 2051255"/>
                <a:gd name="connsiteX66" fmla="*/ 354916 w 1821581"/>
                <a:gd name="connsiteY66" fmla="*/ 986994 h 2051255"/>
                <a:gd name="connsiteX67" fmla="*/ 361366 w 1821581"/>
                <a:gd name="connsiteY67" fmla="*/ 873943 h 2051255"/>
                <a:gd name="connsiteX68" fmla="*/ 393560 w 1821581"/>
                <a:gd name="connsiteY68" fmla="*/ 812493 h 2051255"/>
                <a:gd name="connsiteX69" fmla="*/ 434853 w 1821581"/>
                <a:gd name="connsiteY69" fmla="*/ 736761 h 2051255"/>
                <a:gd name="connsiteX70" fmla="*/ 467795 w 1821581"/>
                <a:gd name="connsiteY70" fmla="*/ 604878 h 2051255"/>
                <a:gd name="connsiteX71" fmla="*/ 489967 w 1821581"/>
                <a:gd name="connsiteY71" fmla="*/ 533120 h 2051255"/>
                <a:gd name="connsiteX72" fmla="*/ 608489 w 1821581"/>
                <a:gd name="connsiteY72" fmla="*/ 407111 h 2051255"/>
                <a:gd name="connsiteX73" fmla="*/ 727645 w 1821581"/>
                <a:gd name="connsiteY73" fmla="*/ 385917 h 2051255"/>
                <a:gd name="connsiteX74" fmla="*/ 825953 w 1821581"/>
                <a:gd name="connsiteY74" fmla="*/ 380676 h 2051255"/>
                <a:gd name="connsiteX75" fmla="*/ 877727 w 1821581"/>
                <a:gd name="connsiteY75" fmla="*/ 370943 h 2051255"/>
                <a:gd name="connsiteX76" fmla="*/ 984386 w 1821581"/>
                <a:gd name="connsiteY76" fmla="*/ 431529 h 2051255"/>
                <a:gd name="connsiteX77" fmla="*/ 1048196 w 1821581"/>
                <a:gd name="connsiteY77" fmla="*/ 553564 h 2051255"/>
                <a:gd name="connsiteX78" fmla="*/ 1191195 w 1821581"/>
                <a:gd name="connsiteY78" fmla="*/ 932340 h 2051255"/>
                <a:gd name="connsiteX79" fmla="*/ 1204959 w 1821581"/>
                <a:gd name="connsiteY79" fmla="*/ 1018151 h 2051255"/>
                <a:gd name="connsiteX80" fmla="*/ 1080390 w 1821581"/>
                <a:gd name="connsiteY80" fmla="*/ 1352812 h 2051255"/>
                <a:gd name="connsiteX81" fmla="*/ 1076992 w 1821581"/>
                <a:gd name="connsiteY81" fmla="*/ 1342273 h 2051255"/>
                <a:gd name="connsiteX82" fmla="*/ 1069102 w 1821581"/>
                <a:gd name="connsiteY82" fmla="*/ 1343828 h 2051255"/>
                <a:gd name="connsiteX83" fmla="*/ 1050500 w 1821581"/>
                <a:gd name="connsiteY83" fmla="*/ 1420942 h 2051255"/>
                <a:gd name="connsiteX84" fmla="*/ 1032474 w 1821581"/>
                <a:gd name="connsiteY84" fmla="*/ 1546145 h 2051255"/>
                <a:gd name="connsiteX85" fmla="*/ 1040767 w 1821581"/>
                <a:gd name="connsiteY85" fmla="*/ 1568663 h 2051255"/>
                <a:gd name="connsiteX86" fmla="*/ 1190158 w 1821581"/>
                <a:gd name="connsiteY86" fmla="*/ 1720300 h 2051255"/>
                <a:gd name="connsiteX87" fmla="*/ 1281843 w 1821581"/>
                <a:gd name="connsiteY87" fmla="*/ 1787163 h 2051255"/>
                <a:gd name="connsiteX88" fmla="*/ 1339722 w 1821581"/>
                <a:gd name="connsiteY88" fmla="*/ 1845157 h 2051255"/>
                <a:gd name="connsiteX89" fmla="*/ 1565882 w 1821581"/>
                <a:gd name="connsiteY89" fmla="*/ 1908219 h 2051255"/>
                <a:gd name="connsiteX90" fmla="*/ 1579300 w 1821581"/>
                <a:gd name="connsiteY90" fmla="*/ 1900790 h 2051255"/>
                <a:gd name="connsiteX91" fmla="*/ 1571065 w 1821581"/>
                <a:gd name="connsiteY91" fmla="*/ 1884953 h 2051255"/>
                <a:gd name="connsiteX92" fmla="*/ 1531442 w 1821581"/>
                <a:gd name="connsiteY92" fmla="*/ 1875162 h 2051255"/>
                <a:gd name="connsiteX93" fmla="*/ 1422595 w 1821581"/>
                <a:gd name="connsiteY93" fmla="*/ 1853277 h 2051255"/>
                <a:gd name="connsiteX94" fmla="*/ 1316801 w 1821581"/>
                <a:gd name="connsiteY94" fmla="*/ 1765048 h 2051255"/>
                <a:gd name="connsiteX95" fmla="*/ 1325958 w 1821581"/>
                <a:gd name="connsiteY95" fmla="*/ 1746561 h 2051255"/>
                <a:gd name="connsiteX96" fmla="*/ 1384988 w 1821581"/>
                <a:gd name="connsiteY96" fmla="*/ 1733949 h 2051255"/>
                <a:gd name="connsiteX97" fmla="*/ 1488998 w 1821581"/>
                <a:gd name="connsiteY97" fmla="*/ 1711777 h 2051255"/>
                <a:gd name="connsiteX98" fmla="*/ 1594907 w 1821581"/>
                <a:gd name="connsiteY98" fmla="*/ 1797587 h 2051255"/>
                <a:gd name="connsiteX99" fmla="*/ 1610054 w 1821581"/>
                <a:gd name="connsiteY99" fmla="*/ 1868654 h 2051255"/>
                <a:gd name="connsiteX100" fmla="*/ 1787377 w 1821581"/>
                <a:gd name="connsiteY100" fmla="*/ 2043904 h 2051255"/>
                <a:gd name="connsiteX101" fmla="*/ 1819800 w 1821581"/>
                <a:gd name="connsiteY101" fmla="*/ 2044192 h 2051255"/>
                <a:gd name="connsiteX102" fmla="*/ 1801544 w 1821581"/>
                <a:gd name="connsiteY102" fmla="*/ 2017066 h 2051255"/>
                <a:gd name="connsiteX103" fmla="*/ 1801544 w 1821581"/>
                <a:gd name="connsiteY103" fmla="*/ 2017066 h 2051255"/>
                <a:gd name="connsiteX104" fmla="*/ 1383376 w 1821581"/>
                <a:gd name="connsiteY104" fmla="*/ 974382 h 2051255"/>
                <a:gd name="connsiteX105" fmla="*/ 1370072 w 1821581"/>
                <a:gd name="connsiteY105" fmla="*/ 1066412 h 2051255"/>
                <a:gd name="connsiteX106" fmla="*/ 1383376 w 1821581"/>
                <a:gd name="connsiteY106" fmla="*/ 974382 h 2051255"/>
                <a:gd name="connsiteX107" fmla="*/ 1383376 w 1821581"/>
                <a:gd name="connsiteY107" fmla="*/ 974382 h 2051255"/>
                <a:gd name="connsiteX108" fmla="*/ 142463 w 1821581"/>
                <a:gd name="connsiteY108" fmla="*/ 1643013 h 2051255"/>
                <a:gd name="connsiteX109" fmla="*/ 136416 w 1821581"/>
                <a:gd name="connsiteY109" fmla="*/ 1536527 h 2051255"/>
                <a:gd name="connsiteX110" fmla="*/ 142463 w 1821581"/>
                <a:gd name="connsiteY110" fmla="*/ 1643013 h 2051255"/>
                <a:gd name="connsiteX111" fmla="*/ 142463 w 1821581"/>
                <a:gd name="connsiteY111" fmla="*/ 1643013 h 2051255"/>
                <a:gd name="connsiteX112" fmla="*/ 101343 w 1821581"/>
                <a:gd name="connsiteY112" fmla="*/ 1750938 h 2051255"/>
                <a:gd name="connsiteX113" fmla="*/ 87176 w 1821581"/>
                <a:gd name="connsiteY113" fmla="*/ 1589511 h 2051255"/>
                <a:gd name="connsiteX114" fmla="*/ 130081 w 1821581"/>
                <a:gd name="connsiteY114" fmla="*/ 1739938 h 2051255"/>
                <a:gd name="connsiteX115" fmla="*/ 101343 w 1821581"/>
                <a:gd name="connsiteY115" fmla="*/ 1750938 h 2051255"/>
                <a:gd name="connsiteX116" fmla="*/ 101343 w 1821581"/>
                <a:gd name="connsiteY116" fmla="*/ 1750938 h 2051255"/>
                <a:gd name="connsiteX117" fmla="*/ 133594 w 1821581"/>
                <a:gd name="connsiteY117" fmla="*/ 1771038 h 2051255"/>
                <a:gd name="connsiteX118" fmla="*/ 215316 w 1821581"/>
                <a:gd name="connsiteY118" fmla="*/ 1730090 h 2051255"/>
                <a:gd name="connsiteX119" fmla="*/ 229944 w 1821581"/>
                <a:gd name="connsiteY119" fmla="*/ 1734583 h 2051255"/>
                <a:gd name="connsiteX120" fmla="*/ 281142 w 1821581"/>
                <a:gd name="connsiteY120" fmla="*/ 1788545 h 2051255"/>
                <a:gd name="connsiteX121" fmla="*/ 133594 w 1821581"/>
                <a:gd name="connsiteY121" fmla="*/ 1771038 h 2051255"/>
                <a:gd name="connsiteX122" fmla="*/ 133594 w 1821581"/>
                <a:gd name="connsiteY122" fmla="*/ 1771038 h 2051255"/>
                <a:gd name="connsiteX123" fmla="*/ 369487 w 1821581"/>
                <a:gd name="connsiteY123" fmla="*/ 1631207 h 2051255"/>
                <a:gd name="connsiteX124" fmla="*/ 428057 w 1821581"/>
                <a:gd name="connsiteY124" fmla="*/ 1678316 h 2051255"/>
                <a:gd name="connsiteX125" fmla="*/ 553951 w 1821581"/>
                <a:gd name="connsiteY125" fmla="*/ 1735274 h 2051255"/>
                <a:gd name="connsiteX126" fmla="*/ 354225 w 1821581"/>
                <a:gd name="connsiteY126" fmla="*/ 1786587 h 2051255"/>
                <a:gd name="connsiteX127" fmla="*/ 263807 w 1821581"/>
                <a:gd name="connsiteY127" fmla="*/ 1725714 h 2051255"/>
                <a:gd name="connsiteX128" fmla="*/ 262310 w 1821581"/>
                <a:gd name="connsiteY128" fmla="*/ 1690813 h 2051255"/>
                <a:gd name="connsiteX129" fmla="*/ 296865 w 1821581"/>
                <a:gd name="connsiteY129" fmla="*/ 1687646 h 2051255"/>
                <a:gd name="connsiteX130" fmla="*/ 327733 w 1821581"/>
                <a:gd name="connsiteY130" fmla="*/ 1701295 h 2051255"/>
                <a:gd name="connsiteX131" fmla="*/ 346738 w 1821581"/>
                <a:gd name="connsiteY131" fmla="*/ 1700834 h 2051255"/>
                <a:gd name="connsiteX132" fmla="*/ 334817 w 1821581"/>
                <a:gd name="connsiteY132" fmla="*/ 1688337 h 2051255"/>
                <a:gd name="connsiteX133" fmla="*/ 317252 w 1821581"/>
                <a:gd name="connsiteY133" fmla="*/ 1675609 h 2051255"/>
                <a:gd name="connsiteX134" fmla="*/ 310514 w 1821581"/>
                <a:gd name="connsiteY134" fmla="*/ 1654070 h 2051255"/>
                <a:gd name="connsiteX135" fmla="*/ 337812 w 1821581"/>
                <a:gd name="connsiteY135" fmla="*/ 1653840 h 2051255"/>
                <a:gd name="connsiteX136" fmla="*/ 434046 w 1821581"/>
                <a:gd name="connsiteY136" fmla="*/ 1723007 h 2051255"/>
                <a:gd name="connsiteX137" fmla="*/ 446659 w 1821581"/>
                <a:gd name="connsiteY137" fmla="*/ 1730148 h 2051255"/>
                <a:gd name="connsiteX138" fmla="*/ 470329 w 1821581"/>
                <a:gd name="connsiteY138" fmla="*/ 1730206 h 2051255"/>
                <a:gd name="connsiteX139" fmla="*/ 456104 w 1821581"/>
                <a:gd name="connsiteY139" fmla="*/ 1712352 h 2051255"/>
                <a:gd name="connsiteX140" fmla="*/ 355377 w 1821581"/>
                <a:gd name="connsiteY140" fmla="*/ 1650039 h 2051255"/>
                <a:gd name="connsiteX141" fmla="*/ 346335 w 1821581"/>
                <a:gd name="connsiteY141" fmla="*/ 1629076 h 2051255"/>
                <a:gd name="connsiteX142" fmla="*/ 369487 w 1821581"/>
                <a:gd name="connsiteY142" fmla="*/ 1631207 h 2051255"/>
                <a:gd name="connsiteX143" fmla="*/ 369487 w 1821581"/>
                <a:gd name="connsiteY143" fmla="*/ 1631207 h 2051255"/>
                <a:gd name="connsiteX144" fmla="*/ 1257540 w 1821581"/>
                <a:gd name="connsiteY144" fmla="*/ 1468973 h 2051255"/>
                <a:gd name="connsiteX145" fmla="*/ 1275393 w 1821581"/>
                <a:gd name="connsiteY145" fmla="*/ 1408733 h 2051255"/>
                <a:gd name="connsiteX146" fmla="*/ 1314670 w 1821581"/>
                <a:gd name="connsiteY146" fmla="*/ 1460910 h 2051255"/>
                <a:gd name="connsiteX147" fmla="*/ 1307932 w 1821581"/>
                <a:gd name="connsiteY147" fmla="*/ 1492240 h 2051255"/>
                <a:gd name="connsiteX148" fmla="*/ 1301712 w 1821581"/>
                <a:gd name="connsiteY148" fmla="*/ 1495810 h 2051255"/>
                <a:gd name="connsiteX149" fmla="*/ 1257540 w 1821581"/>
                <a:gd name="connsiteY149" fmla="*/ 1468973 h 2051255"/>
                <a:gd name="connsiteX150" fmla="*/ 1257540 w 1821581"/>
                <a:gd name="connsiteY150" fmla="*/ 1468973 h 205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821581" h="2051255">
                  <a:moveTo>
                    <a:pt x="1801544" y="2017066"/>
                  </a:moveTo>
                  <a:cubicBezTo>
                    <a:pt x="1754319" y="1984700"/>
                    <a:pt x="1727770" y="1939146"/>
                    <a:pt x="1713890" y="1884607"/>
                  </a:cubicBezTo>
                  <a:cubicBezTo>
                    <a:pt x="1704330" y="1847000"/>
                    <a:pt x="1693503" y="1809624"/>
                    <a:pt x="1681927" y="1772593"/>
                  </a:cubicBezTo>
                  <a:cubicBezTo>
                    <a:pt x="1674786" y="1749729"/>
                    <a:pt x="1671100" y="1725080"/>
                    <a:pt x="1654975" y="1705614"/>
                  </a:cubicBezTo>
                  <a:cubicBezTo>
                    <a:pt x="1646567" y="1692771"/>
                    <a:pt x="1637697" y="1680217"/>
                    <a:pt x="1629750" y="1667086"/>
                  </a:cubicBezTo>
                  <a:cubicBezTo>
                    <a:pt x="1605562" y="1627118"/>
                    <a:pt x="1561793" y="1616348"/>
                    <a:pt x="1523437" y="1600511"/>
                  </a:cubicBezTo>
                  <a:cubicBezTo>
                    <a:pt x="1498558" y="1590202"/>
                    <a:pt x="1469014" y="1600684"/>
                    <a:pt x="1443674" y="1612490"/>
                  </a:cubicBezTo>
                  <a:cubicBezTo>
                    <a:pt x="1403302" y="1631207"/>
                    <a:pt x="1360455" y="1630516"/>
                    <a:pt x="1317549" y="1629537"/>
                  </a:cubicBezTo>
                  <a:cubicBezTo>
                    <a:pt x="1309890" y="1629364"/>
                    <a:pt x="1286508" y="1629537"/>
                    <a:pt x="1281497" y="1623835"/>
                  </a:cubicBezTo>
                  <a:cubicBezTo>
                    <a:pt x="1276602" y="1618249"/>
                    <a:pt x="1288524" y="1610359"/>
                    <a:pt x="1300157" y="1605176"/>
                  </a:cubicBezTo>
                  <a:cubicBezTo>
                    <a:pt x="1324345" y="1594349"/>
                    <a:pt x="1325151" y="1589569"/>
                    <a:pt x="1310178" y="1568778"/>
                  </a:cubicBezTo>
                  <a:cubicBezTo>
                    <a:pt x="1304995" y="1561579"/>
                    <a:pt x="1299523" y="1554553"/>
                    <a:pt x="1294340" y="1547297"/>
                  </a:cubicBezTo>
                  <a:cubicBezTo>
                    <a:pt x="1277408" y="1523454"/>
                    <a:pt x="1277639" y="1522993"/>
                    <a:pt x="1306953" y="1517695"/>
                  </a:cubicBezTo>
                  <a:cubicBezTo>
                    <a:pt x="1309314" y="1517234"/>
                    <a:pt x="1311790" y="1516773"/>
                    <a:pt x="1314151" y="1516946"/>
                  </a:cubicBezTo>
                  <a:cubicBezTo>
                    <a:pt x="1325612" y="1517753"/>
                    <a:pt x="1342198" y="1508423"/>
                    <a:pt x="1347209" y="1520114"/>
                  </a:cubicBezTo>
                  <a:cubicBezTo>
                    <a:pt x="1352046" y="1531402"/>
                    <a:pt x="1335691" y="1539004"/>
                    <a:pt x="1327397" y="1547354"/>
                  </a:cubicBezTo>
                  <a:cubicBezTo>
                    <a:pt x="1322445" y="1552365"/>
                    <a:pt x="1310408" y="1555935"/>
                    <a:pt x="1318413" y="1565783"/>
                  </a:cubicBezTo>
                  <a:cubicBezTo>
                    <a:pt x="1324806" y="1573673"/>
                    <a:pt x="1333214" y="1567857"/>
                    <a:pt x="1340125" y="1563825"/>
                  </a:cubicBezTo>
                  <a:cubicBezTo>
                    <a:pt x="1344272" y="1561406"/>
                    <a:pt x="1348130" y="1558354"/>
                    <a:pt x="1352046" y="1555475"/>
                  </a:cubicBezTo>
                  <a:cubicBezTo>
                    <a:pt x="1419313" y="1506234"/>
                    <a:pt x="1424093" y="1472371"/>
                    <a:pt x="1372952" y="1407351"/>
                  </a:cubicBezTo>
                  <a:cubicBezTo>
                    <a:pt x="1346115" y="1373199"/>
                    <a:pt x="1346518" y="1371183"/>
                    <a:pt x="1384700" y="1352582"/>
                  </a:cubicBezTo>
                  <a:cubicBezTo>
                    <a:pt x="1417412" y="1336687"/>
                    <a:pt x="1422135" y="1320791"/>
                    <a:pt x="1403360" y="1289174"/>
                  </a:cubicBezTo>
                  <a:cubicBezTo>
                    <a:pt x="1395931" y="1276677"/>
                    <a:pt x="1388617" y="1264064"/>
                    <a:pt x="1380324" y="1252143"/>
                  </a:cubicBezTo>
                  <a:cubicBezTo>
                    <a:pt x="1369439" y="1236536"/>
                    <a:pt x="1365235" y="1220986"/>
                    <a:pt x="1372491" y="1202039"/>
                  </a:cubicBezTo>
                  <a:cubicBezTo>
                    <a:pt x="1378941" y="1185222"/>
                    <a:pt x="1379632" y="1166793"/>
                    <a:pt x="1375889" y="1149228"/>
                  </a:cubicBezTo>
                  <a:cubicBezTo>
                    <a:pt x="1370188" y="1122563"/>
                    <a:pt x="1375083" y="1098318"/>
                    <a:pt x="1385622" y="1073726"/>
                  </a:cubicBezTo>
                  <a:cubicBezTo>
                    <a:pt x="1411653" y="1013025"/>
                    <a:pt x="1419946" y="949733"/>
                    <a:pt x="1413323" y="883733"/>
                  </a:cubicBezTo>
                  <a:cubicBezTo>
                    <a:pt x="1406758" y="817907"/>
                    <a:pt x="1381072" y="756803"/>
                    <a:pt x="1369554" y="692301"/>
                  </a:cubicBezTo>
                  <a:cubicBezTo>
                    <a:pt x="1364428" y="663448"/>
                    <a:pt x="1354811" y="635920"/>
                    <a:pt x="1340758" y="610234"/>
                  </a:cubicBezTo>
                  <a:cubicBezTo>
                    <a:pt x="1326533" y="584318"/>
                    <a:pt x="1319335" y="556271"/>
                    <a:pt x="1314843" y="527303"/>
                  </a:cubicBezTo>
                  <a:cubicBezTo>
                    <a:pt x="1308508" y="486586"/>
                    <a:pt x="1302057" y="446272"/>
                    <a:pt x="1286623" y="407283"/>
                  </a:cubicBezTo>
                  <a:cubicBezTo>
                    <a:pt x="1233409" y="272866"/>
                    <a:pt x="1135389" y="175652"/>
                    <a:pt x="1026369" y="87193"/>
                  </a:cubicBezTo>
                  <a:cubicBezTo>
                    <a:pt x="1015945" y="78727"/>
                    <a:pt x="1002815" y="73025"/>
                    <a:pt x="990202" y="67957"/>
                  </a:cubicBezTo>
                  <a:cubicBezTo>
                    <a:pt x="920575" y="39911"/>
                    <a:pt x="850026" y="14686"/>
                    <a:pt x="776137" y="0"/>
                  </a:cubicBezTo>
                  <a:cubicBezTo>
                    <a:pt x="753503" y="0"/>
                    <a:pt x="730813" y="0"/>
                    <a:pt x="708179" y="0"/>
                  </a:cubicBezTo>
                  <a:cubicBezTo>
                    <a:pt x="704033" y="5068"/>
                    <a:pt x="697813" y="3743"/>
                    <a:pt x="692515" y="4953"/>
                  </a:cubicBezTo>
                  <a:cubicBezTo>
                    <a:pt x="601982" y="26146"/>
                    <a:pt x="517496" y="57188"/>
                    <a:pt x="447868" y="124224"/>
                  </a:cubicBezTo>
                  <a:cubicBezTo>
                    <a:pt x="378932" y="190626"/>
                    <a:pt x="314430" y="260254"/>
                    <a:pt x="278551" y="349174"/>
                  </a:cubicBezTo>
                  <a:cubicBezTo>
                    <a:pt x="225452" y="480481"/>
                    <a:pt x="159971" y="607297"/>
                    <a:pt x="136071" y="749834"/>
                  </a:cubicBezTo>
                  <a:cubicBezTo>
                    <a:pt x="124380" y="819865"/>
                    <a:pt x="111767" y="888283"/>
                    <a:pt x="126165" y="958890"/>
                  </a:cubicBezTo>
                  <a:cubicBezTo>
                    <a:pt x="137107" y="1012277"/>
                    <a:pt x="138432" y="1066470"/>
                    <a:pt x="138777" y="1120720"/>
                  </a:cubicBezTo>
                  <a:cubicBezTo>
                    <a:pt x="138893" y="1138746"/>
                    <a:pt x="136071" y="1156024"/>
                    <a:pt x="127720" y="1172322"/>
                  </a:cubicBezTo>
                  <a:cubicBezTo>
                    <a:pt x="102725" y="1221274"/>
                    <a:pt x="77270" y="1269823"/>
                    <a:pt x="48244" y="1316587"/>
                  </a:cubicBezTo>
                  <a:cubicBezTo>
                    <a:pt x="6030" y="1384602"/>
                    <a:pt x="-9231" y="1455266"/>
                    <a:pt x="38742" y="1528177"/>
                  </a:cubicBezTo>
                  <a:cubicBezTo>
                    <a:pt x="48705" y="1543323"/>
                    <a:pt x="47208" y="1557778"/>
                    <a:pt x="35920" y="1572810"/>
                  </a:cubicBezTo>
                  <a:cubicBezTo>
                    <a:pt x="-18504" y="1645374"/>
                    <a:pt x="-11074" y="1706996"/>
                    <a:pt x="58150" y="1764991"/>
                  </a:cubicBezTo>
                  <a:cubicBezTo>
                    <a:pt x="61548" y="1773456"/>
                    <a:pt x="69265" y="1776682"/>
                    <a:pt x="76867" y="1779100"/>
                  </a:cubicBezTo>
                  <a:cubicBezTo>
                    <a:pt x="149489" y="1802310"/>
                    <a:pt x="223436" y="1814922"/>
                    <a:pt x="299917" y="1805016"/>
                  </a:cubicBezTo>
                  <a:cubicBezTo>
                    <a:pt x="305734" y="1804268"/>
                    <a:pt x="311262" y="1804440"/>
                    <a:pt x="316503" y="1806629"/>
                  </a:cubicBezTo>
                  <a:cubicBezTo>
                    <a:pt x="358487" y="1824367"/>
                    <a:pt x="402717" y="1824943"/>
                    <a:pt x="447350" y="1825116"/>
                  </a:cubicBezTo>
                  <a:cubicBezTo>
                    <a:pt x="490601" y="1825288"/>
                    <a:pt x="524579" y="1807435"/>
                    <a:pt x="549977" y="1774954"/>
                  </a:cubicBezTo>
                  <a:cubicBezTo>
                    <a:pt x="565354" y="1755373"/>
                    <a:pt x="579636" y="1752724"/>
                    <a:pt x="601809" y="1760614"/>
                  </a:cubicBezTo>
                  <a:cubicBezTo>
                    <a:pt x="646096" y="1776394"/>
                    <a:pt x="691536" y="1787509"/>
                    <a:pt x="739221" y="1784629"/>
                  </a:cubicBezTo>
                  <a:cubicBezTo>
                    <a:pt x="749875" y="1781577"/>
                    <a:pt x="766404" y="1780598"/>
                    <a:pt x="765252" y="1768043"/>
                  </a:cubicBezTo>
                  <a:cubicBezTo>
                    <a:pt x="763985" y="1753818"/>
                    <a:pt x="747053" y="1759750"/>
                    <a:pt x="736802" y="1758080"/>
                  </a:cubicBezTo>
                  <a:cubicBezTo>
                    <a:pt x="698965" y="1751860"/>
                    <a:pt x="663258" y="1740572"/>
                    <a:pt x="632217" y="1716902"/>
                  </a:cubicBezTo>
                  <a:cubicBezTo>
                    <a:pt x="598065" y="1690871"/>
                    <a:pt x="570307" y="1658044"/>
                    <a:pt x="539726" y="1628270"/>
                  </a:cubicBezTo>
                  <a:cubicBezTo>
                    <a:pt x="515825" y="1605003"/>
                    <a:pt x="489909" y="1584846"/>
                    <a:pt x="459905" y="1570218"/>
                  </a:cubicBezTo>
                  <a:cubicBezTo>
                    <a:pt x="447983" y="1566071"/>
                    <a:pt x="441936" y="1556684"/>
                    <a:pt x="437962" y="1545511"/>
                  </a:cubicBezTo>
                  <a:cubicBezTo>
                    <a:pt x="432031" y="1533590"/>
                    <a:pt x="435774" y="1522129"/>
                    <a:pt x="438942" y="1510266"/>
                  </a:cubicBezTo>
                  <a:cubicBezTo>
                    <a:pt x="452015" y="1461371"/>
                    <a:pt x="458292" y="1412246"/>
                    <a:pt x="446083" y="1361854"/>
                  </a:cubicBezTo>
                  <a:cubicBezTo>
                    <a:pt x="440381" y="1338357"/>
                    <a:pt x="437329" y="1314226"/>
                    <a:pt x="434046" y="1290153"/>
                  </a:cubicBezTo>
                  <a:cubicBezTo>
                    <a:pt x="428057" y="1245981"/>
                    <a:pt x="417748" y="1202960"/>
                    <a:pt x="402256" y="1161034"/>
                  </a:cubicBezTo>
                  <a:cubicBezTo>
                    <a:pt x="393041" y="1136155"/>
                    <a:pt x="378932" y="1113176"/>
                    <a:pt x="374094" y="1086396"/>
                  </a:cubicBezTo>
                  <a:cubicBezTo>
                    <a:pt x="371330" y="1071135"/>
                    <a:pt x="372827" y="1059386"/>
                    <a:pt x="387282" y="1051554"/>
                  </a:cubicBezTo>
                  <a:cubicBezTo>
                    <a:pt x="389183" y="1048328"/>
                    <a:pt x="389068" y="1044700"/>
                    <a:pt x="385785" y="1043260"/>
                  </a:cubicBezTo>
                  <a:cubicBezTo>
                    <a:pt x="361078" y="1032318"/>
                    <a:pt x="358775" y="1009800"/>
                    <a:pt x="354916" y="986994"/>
                  </a:cubicBezTo>
                  <a:cubicBezTo>
                    <a:pt x="348408" y="948696"/>
                    <a:pt x="354455" y="911262"/>
                    <a:pt x="361366" y="873943"/>
                  </a:cubicBezTo>
                  <a:cubicBezTo>
                    <a:pt x="365743" y="850503"/>
                    <a:pt x="376225" y="829483"/>
                    <a:pt x="393560" y="812493"/>
                  </a:cubicBezTo>
                  <a:cubicBezTo>
                    <a:pt x="415041" y="791473"/>
                    <a:pt x="427538" y="765557"/>
                    <a:pt x="434853" y="736761"/>
                  </a:cubicBezTo>
                  <a:cubicBezTo>
                    <a:pt x="445968" y="692877"/>
                    <a:pt x="456679" y="648762"/>
                    <a:pt x="467795" y="604878"/>
                  </a:cubicBezTo>
                  <a:cubicBezTo>
                    <a:pt x="473899" y="580575"/>
                    <a:pt x="479198" y="556156"/>
                    <a:pt x="489967" y="533120"/>
                  </a:cubicBezTo>
                  <a:cubicBezTo>
                    <a:pt x="515768" y="477947"/>
                    <a:pt x="564375" y="444660"/>
                    <a:pt x="608489" y="407111"/>
                  </a:cubicBezTo>
                  <a:cubicBezTo>
                    <a:pt x="643965" y="376933"/>
                    <a:pt x="682609" y="367085"/>
                    <a:pt x="727645" y="385917"/>
                  </a:cubicBezTo>
                  <a:cubicBezTo>
                    <a:pt x="760414" y="399681"/>
                    <a:pt x="793875" y="398184"/>
                    <a:pt x="825953" y="380676"/>
                  </a:cubicBezTo>
                  <a:cubicBezTo>
                    <a:pt x="841963" y="371923"/>
                    <a:pt x="859586" y="369389"/>
                    <a:pt x="877727" y="370943"/>
                  </a:cubicBezTo>
                  <a:cubicBezTo>
                    <a:pt x="922533" y="374744"/>
                    <a:pt x="956224" y="398645"/>
                    <a:pt x="984386" y="431529"/>
                  </a:cubicBezTo>
                  <a:cubicBezTo>
                    <a:pt x="1014966" y="467178"/>
                    <a:pt x="1030113" y="511177"/>
                    <a:pt x="1048196" y="553564"/>
                  </a:cubicBezTo>
                  <a:cubicBezTo>
                    <a:pt x="1101295" y="677788"/>
                    <a:pt x="1147195" y="804661"/>
                    <a:pt x="1191195" y="932340"/>
                  </a:cubicBezTo>
                  <a:cubicBezTo>
                    <a:pt x="1212561" y="958199"/>
                    <a:pt x="1207493" y="988837"/>
                    <a:pt x="1204959" y="1018151"/>
                  </a:cubicBezTo>
                  <a:cubicBezTo>
                    <a:pt x="1194305" y="1141280"/>
                    <a:pt x="1132394" y="1245232"/>
                    <a:pt x="1080390" y="1352812"/>
                  </a:cubicBezTo>
                  <a:cubicBezTo>
                    <a:pt x="1081714" y="1348896"/>
                    <a:pt x="1080275" y="1345383"/>
                    <a:pt x="1076992" y="1342273"/>
                  </a:cubicBezTo>
                  <a:cubicBezTo>
                    <a:pt x="1073997" y="1339393"/>
                    <a:pt x="1071290" y="1341063"/>
                    <a:pt x="1069102" y="1343828"/>
                  </a:cubicBezTo>
                  <a:cubicBezTo>
                    <a:pt x="1058448" y="1368419"/>
                    <a:pt x="1061961" y="1396408"/>
                    <a:pt x="1050500" y="1420942"/>
                  </a:cubicBezTo>
                  <a:cubicBezTo>
                    <a:pt x="1031898" y="1460737"/>
                    <a:pt x="1028673" y="1503009"/>
                    <a:pt x="1032474" y="1546145"/>
                  </a:cubicBezTo>
                  <a:cubicBezTo>
                    <a:pt x="1033683" y="1554265"/>
                    <a:pt x="1037369" y="1561406"/>
                    <a:pt x="1040767" y="1568663"/>
                  </a:cubicBezTo>
                  <a:cubicBezTo>
                    <a:pt x="1072500" y="1637081"/>
                    <a:pt x="1126002" y="1683960"/>
                    <a:pt x="1190158" y="1720300"/>
                  </a:cubicBezTo>
                  <a:cubicBezTo>
                    <a:pt x="1231681" y="1727384"/>
                    <a:pt x="1261571" y="1748347"/>
                    <a:pt x="1281843" y="1787163"/>
                  </a:cubicBezTo>
                  <a:cubicBezTo>
                    <a:pt x="1294340" y="1811121"/>
                    <a:pt x="1317089" y="1829032"/>
                    <a:pt x="1339722" y="1845157"/>
                  </a:cubicBezTo>
                  <a:cubicBezTo>
                    <a:pt x="1407507" y="1893476"/>
                    <a:pt x="1487558" y="1897738"/>
                    <a:pt x="1565882" y="1908219"/>
                  </a:cubicBezTo>
                  <a:cubicBezTo>
                    <a:pt x="1571641" y="1908968"/>
                    <a:pt x="1577515" y="1907816"/>
                    <a:pt x="1579300" y="1900790"/>
                  </a:cubicBezTo>
                  <a:cubicBezTo>
                    <a:pt x="1581201" y="1893246"/>
                    <a:pt x="1577112" y="1888235"/>
                    <a:pt x="1571065" y="1884953"/>
                  </a:cubicBezTo>
                  <a:cubicBezTo>
                    <a:pt x="1558740" y="1878272"/>
                    <a:pt x="1545206" y="1875162"/>
                    <a:pt x="1531442" y="1875162"/>
                  </a:cubicBezTo>
                  <a:cubicBezTo>
                    <a:pt x="1493663" y="1875162"/>
                    <a:pt x="1457783" y="1865141"/>
                    <a:pt x="1422595" y="1853277"/>
                  </a:cubicBezTo>
                  <a:cubicBezTo>
                    <a:pt x="1376235" y="1837670"/>
                    <a:pt x="1342025" y="1806571"/>
                    <a:pt x="1316801" y="1765048"/>
                  </a:cubicBezTo>
                  <a:cubicBezTo>
                    <a:pt x="1309832" y="1753588"/>
                    <a:pt x="1311099" y="1746734"/>
                    <a:pt x="1325958" y="1746561"/>
                  </a:cubicBezTo>
                  <a:cubicBezTo>
                    <a:pt x="1346460" y="1746274"/>
                    <a:pt x="1365868" y="1740630"/>
                    <a:pt x="1384988" y="1733949"/>
                  </a:cubicBezTo>
                  <a:cubicBezTo>
                    <a:pt x="1418737" y="1722143"/>
                    <a:pt x="1453522" y="1715290"/>
                    <a:pt x="1488998" y="1711777"/>
                  </a:cubicBezTo>
                  <a:cubicBezTo>
                    <a:pt x="1549871" y="1705672"/>
                    <a:pt x="1588572" y="1736771"/>
                    <a:pt x="1594907" y="1797587"/>
                  </a:cubicBezTo>
                  <a:cubicBezTo>
                    <a:pt x="1597441" y="1821833"/>
                    <a:pt x="1601761" y="1845618"/>
                    <a:pt x="1610054" y="1868654"/>
                  </a:cubicBezTo>
                  <a:cubicBezTo>
                    <a:pt x="1641326" y="1955271"/>
                    <a:pt x="1704849" y="2009349"/>
                    <a:pt x="1787377" y="2043904"/>
                  </a:cubicBezTo>
                  <a:cubicBezTo>
                    <a:pt x="1797916" y="2048281"/>
                    <a:pt x="1812486" y="2057841"/>
                    <a:pt x="1819800" y="2044192"/>
                  </a:cubicBezTo>
                  <a:cubicBezTo>
                    <a:pt x="1826941" y="2030658"/>
                    <a:pt x="1810931" y="2023459"/>
                    <a:pt x="1801544" y="2017066"/>
                  </a:cubicBezTo>
                  <a:lnTo>
                    <a:pt x="1801544" y="2017066"/>
                  </a:lnTo>
                  <a:close/>
                  <a:moveTo>
                    <a:pt x="1383376" y="974382"/>
                  </a:moveTo>
                  <a:cubicBezTo>
                    <a:pt x="1391439" y="1005250"/>
                    <a:pt x="1386486" y="1043318"/>
                    <a:pt x="1370072" y="1066412"/>
                  </a:cubicBezTo>
                  <a:cubicBezTo>
                    <a:pt x="1366444" y="1032318"/>
                    <a:pt x="1370072" y="1003465"/>
                    <a:pt x="1383376" y="974382"/>
                  </a:cubicBezTo>
                  <a:lnTo>
                    <a:pt x="1383376" y="974382"/>
                  </a:lnTo>
                  <a:close/>
                  <a:moveTo>
                    <a:pt x="142463" y="1643013"/>
                  </a:moveTo>
                  <a:cubicBezTo>
                    <a:pt x="139353" y="1607595"/>
                    <a:pt x="136877" y="1572118"/>
                    <a:pt x="136416" y="1536527"/>
                  </a:cubicBezTo>
                  <a:cubicBezTo>
                    <a:pt x="150871" y="1571370"/>
                    <a:pt x="142406" y="1607364"/>
                    <a:pt x="142463" y="1643013"/>
                  </a:cubicBezTo>
                  <a:lnTo>
                    <a:pt x="142463" y="1643013"/>
                  </a:lnTo>
                  <a:close/>
                  <a:moveTo>
                    <a:pt x="101343" y="1750938"/>
                  </a:moveTo>
                  <a:cubicBezTo>
                    <a:pt x="53485" y="1704923"/>
                    <a:pt x="47553" y="1643877"/>
                    <a:pt x="87176" y="1589511"/>
                  </a:cubicBezTo>
                  <a:cubicBezTo>
                    <a:pt x="117181" y="1635814"/>
                    <a:pt x="130887" y="1685745"/>
                    <a:pt x="130081" y="1739938"/>
                  </a:cubicBezTo>
                  <a:cubicBezTo>
                    <a:pt x="122479" y="1748865"/>
                    <a:pt x="114186" y="1756006"/>
                    <a:pt x="101343" y="1750938"/>
                  </a:cubicBezTo>
                  <a:lnTo>
                    <a:pt x="101343" y="1750938"/>
                  </a:lnTo>
                  <a:close/>
                  <a:moveTo>
                    <a:pt x="133594" y="1771038"/>
                  </a:moveTo>
                  <a:cubicBezTo>
                    <a:pt x="164405" y="1758368"/>
                    <a:pt x="191703" y="1747541"/>
                    <a:pt x="215316" y="1730090"/>
                  </a:cubicBezTo>
                  <a:cubicBezTo>
                    <a:pt x="220902" y="1725944"/>
                    <a:pt x="225912" y="1730378"/>
                    <a:pt x="229944" y="1734583"/>
                  </a:cubicBezTo>
                  <a:cubicBezTo>
                    <a:pt x="246300" y="1751802"/>
                    <a:pt x="262655" y="1769022"/>
                    <a:pt x="281142" y="1788545"/>
                  </a:cubicBezTo>
                  <a:cubicBezTo>
                    <a:pt x="230865" y="1790619"/>
                    <a:pt x="184332" y="1786530"/>
                    <a:pt x="133594" y="1771038"/>
                  </a:cubicBezTo>
                  <a:lnTo>
                    <a:pt x="133594" y="1771038"/>
                  </a:lnTo>
                  <a:close/>
                  <a:moveTo>
                    <a:pt x="369487" y="1631207"/>
                  </a:moveTo>
                  <a:cubicBezTo>
                    <a:pt x="389183" y="1646699"/>
                    <a:pt x="408303" y="1662824"/>
                    <a:pt x="428057" y="1678316"/>
                  </a:cubicBezTo>
                  <a:cubicBezTo>
                    <a:pt x="464109" y="1706709"/>
                    <a:pt x="504653" y="1726002"/>
                    <a:pt x="553951" y="1735274"/>
                  </a:cubicBezTo>
                  <a:cubicBezTo>
                    <a:pt x="495323" y="1798739"/>
                    <a:pt x="427481" y="1804037"/>
                    <a:pt x="354225" y="1786587"/>
                  </a:cubicBezTo>
                  <a:cubicBezTo>
                    <a:pt x="316733" y="1777661"/>
                    <a:pt x="286095" y="1758137"/>
                    <a:pt x="263807" y="1725714"/>
                  </a:cubicBezTo>
                  <a:cubicBezTo>
                    <a:pt x="255457" y="1713562"/>
                    <a:pt x="252232" y="1703253"/>
                    <a:pt x="262310" y="1690813"/>
                  </a:cubicBezTo>
                  <a:cubicBezTo>
                    <a:pt x="273079" y="1677510"/>
                    <a:pt x="284482" y="1681311"/>
                    <a:pt x="296865" y="1687646"/>
                  </a:cubicBezTo>
                  <a:cubicBezTo>
                    <a:pt x="306885" y="1692771"/>
                    <a:pt x="317079" y="1697897"/>
                    <a:pt x="327733" y="1701295"/>
                  </a:cubicBezTo>
                  <a:cubicBezTo>
                    <a:pt x="333665" y="1703195"/>
                    <a:pt x="342649" y="1710452"/>
                    <a:pt x="346738" y="1700834"/>
                  </a:cubicBezTo>
                  <a:cubicBezTo>
                    <a:pt x="350021" y="1693060"/>
                    <a:pt x="339482" y="1692023"/>
                    <a:pt x="334817" y="1688337"/>
                  </a:cubicBezTo>
                  <a:cubicBezTo>
                    <a:pt x="329115" y="1683845"/>
                    <a:pt x="322377" y="1680620"/>
                    <a:pt x="317252" y="1675609"/>
                  </a:cubicBezTo>
                  <a:cubicBezTo>
                    <a:pt x="311550" y="1669965"/>
                    <a:pt x="300781" y="1664725"/>
                    <a:pt x="310514" y="1654070"/>
                  </a:cubicBezTo>
                  <a:cubicBezTo>
                    <a:pt x="319325" y="1644453"/>
                    <a:pt x="328712" y="1644741"/>
                    <a:pt x="337812" y="1653840"/>
                  </a:cubicBezTo>
                  <a:cubicBezTo>
                    <a:pt x="366147" y="1682117"/>
                    <a:pt x="399722" y="1703080"/>
                    <a:pt x="434046" y="1723007"/>
                  </a:cubicBezTo>
                  <a:cubicBezTo>
                    <a:pt x="438250" y="1725426"/>
                    <a:pt x="442224" y="1728363"/>
                    <a:pt x="446659" y="1730148"/>
                  </a:cubicBezTo>
                  <a:cubicBezTo>
                    <a:pt x="454549" y="1733316"/>
                    <a:pt x="464857" y="1740572"/>
                    <a:pt x="470329" y="1730206"/>
                  </a:cubicBezTo>
                  <a:cubicBezTo>
                    <a:pt x="476548" y="1718457"/>
                    <a:pt x="462727" y="1716326"/>
                    <a:pt x="456104" y="1712352"/>
                  </a:cubicBezTo>
                  <a:cubicBezTo>
                    <a:pt x="422298" y="1691965"/>
                    <a:pt x="384806" y="1677568"/>
                    <a:pt x="355377" y="1650039"/>
                  </a:cubicBezTo>
                  <a:cubicBezTo>
                    <a:pt x="349215" y="1644337"/>
                    <a:pt x="338100" y="1640018"/>
                    <a:pt x="346335" y="1629076"/>
                  </a:cubicBezTo>
                  <a:cubicBezTo>
                    <a:pt x="354283" y="1618710"/>
                    <a:pt x="362633" y="1625793"/>
                    <a:pt x="369487" y="1631207"/>
                  </a:cubicBezTo>
                  <a:lnTo>
                    <a:pt x="369487" y="1631207"/>
                  </a:lnTo>
                  <a:close/>
                  <a:moveTo>
                    <a:pt x="1257540" y="1468973"/>
                  </a:moveTo>
                  <a:cubicBezTo>
                    <a:pt x="1257252" y="1448643"/>
                    <a:pt x="1264738" y="1430041"/>
                    <a:pt x="1275393" y="1408733"/>
                  </a:cubicBezTo>
                  <a:cubicBezTo>
                    <a:pt x="1289791" y="1427853"/>
                    <a:pt x="1302057" y="1444497"/>
                    <a:pt x="1314670" y="1460910"/>
                  </a:cubicBezTo>
                  <a:cubicBezTo>
                    <a:pt x="1324979" y="1474271"/>
                    <a:pt x="1322157" y="1484350"/>
                    <a:pt x="1307932" y="1492240"/>
                  </a:cubicBezTo>
                  <a:cubicBezTo>
                    <a:pt x="1305858" y="1493392"/>
                    <a:pt x="1303785" y="1494659"/>
                    <a:pt x="1301712" y="1495810"/>
                  </a:cubicBezTo>
                  <a:cubicBezTo>
                    <a:pt x="1270555" y="1513261"/>
                    <a:pt x="1258058" y="1506004"/>
                    <a:pt x="1257540" y="1468973"/>
                  </a:cubicBezTo>
                  <a:lnTo>
                    <a:pt x="1257540" y="1468973"/>
                  </a:lnTo>
                  <a:close/>
                </a:path>
              </a:pathLst>
            </a:custGeom>
            <a:solidFill>
              <a:srgbClr val="974D2C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9086309-6AD3-45BB-BAFD-92A80F05B2FE}"/>
                </a:ext>
              </a:extLst>
            </p:cNvPr>
            <p:cNvSpPr/>
            <p:nvPr/>
          </p:nvSpPr>
          <p:spPr>
            <a:xfrm>
              <a:off x="1190332" y="2377018"/>
              <a:ext cx="29726" cy="28092"/>
            </a:xfrm>
            <a:custGeom>
              <a:avLst/>
              <a:gdLst>
                <a:gd name="connsiteX0" fmla="*/ 0 w 29726"/>
                <a:gd name="connsiteY0" fmla="*/ 11115 h 28092"/>
                <a:gd name="connsiteX1" fmla="*/ 28795 w 29726"/>
                <a:gd name="connsiteY1" fmla="*/ 0 h 28092"/>
                <a:gd name="connsiteX2" fmla="*/ 29199 w 29726"/>
                <a:gd name="connsiteY2" fmla="*/ 2361 h 28092"/>
                <a:gd name="connsiteX3" fmla="*/ 23785 w 29726"/>
                <a:gd name="connsiteY3" fmla="*/ 27586 h 28092"/>
                <a:gd name="connsiteX4" fmla="*/ 0 w 29726"/>
                <a:gd name="connsiteY4" fmla="*/ 11115 h 28092"/>
                <a:gd name="connsiteX5" fmla="*/ 0 w 29726"/>
                <a:gd name="connsiteY5" fmla="*/ 11115 h 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26" h="28092">
                  <a:moveTo>
                    <a:pt x="0" y="11115"/>
                  </a:moveTo>
                  <a:cubicBezTo>
                    <a:pt x="9560" y="7372"/>
                    <a:pt x="19235" y="3743"/>
                    <a:pt x="28795" y="0"/>
                  </a:cubicBezTo>
                  <a:cubicBezTo>
                    <a:pt x="28911" y="806"/>
                    <a:pt x="29256" y="1555"/>
                    <a:pt x="29199" y="2361"/>
                  </a:cubicBezTo>
                  <a:cubicBezTo>
                    <a:pt x="28680" y="11345"/>
                    <a:pt x="32884" y="24994"/>
                    <a:pt x="23785" y="27586"/>
                  </a:cubicBezTo>
                  <a:cubicBezTo>
                    <a:pt x="14398" y="30408"/>
                    <a:pt x="5126" y="20963"/>
                    <a:pt x="0" y="11115"/>
                  </a:cubicBezTo>
                  <a:lnTo>
                    <a:pt x="0" y="11115"/>
                  </a:lnTo>
                  <a:close/>
                </a:path>
              </a:pathLst>
            </a:custGeom>
            <a:solidFill>
              <a:srgbClr val="A18A99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11B4F22-2D42-4368-B2C9-F03B020FC2A1}"/>
                </a:ext>
              </a:extLst>
            </p:cNvPr>
            <p:cNvSpPr/>
            <p:nvPr/>
          </p:nvSpPr>
          <p:spPr>
            <a:xfrm>
              <a:off x="1854759" y="3015138"/>
              <a:ext cx="1310770" cy="398344"/>
            </a:xfrm>
            <a:custGeom>
              <a:avLst/>
              <a:gdLst>
                <a:gd name="connsiteX0" fmla="*/ 0 w 1310770"/>
                <a:gd name="connsiteY0" fmla="*/ 285466 h 398344"/>
                <a:gd name="connsiteX1" fmla="*/ 209804 w 1310770"/>
                <a:gd name="connsiteY1" fmla="*/ 223210 h 398344"/>
                <a:gd name="connsiteX2" fmla="*/ 526785 w 1310770"/>
                <a:gd name="connsiteY2" fmla="*/ 131353 h 398344"/>
                <a:gd name="connsiteX3" fmla="*/ 710960 w 1310770"/>
                <a:gd name="connsiteY3" fmla="*/ 96453 h 398344"/>
                <a:gd name="connsiteX4" fmla="*/ 929230 w 1310770"/>
                <a:gd name="connsiteY4" fmla="*/ 60746 h 398344"/>
                <a:gd name="connsiteX5" fmla="*/ 1208892 w 1310770"/>
                <a:gd name="connsiteY5" fmla="*/ 13522 h 398344"/>
                <a:gd name="connsiteX6" fmla="*/ 1279959 w 1310770"/>
                <a:gd name="connsiteY6" fmla="*/ 1428 h 398344"/>
                <a:gd name="connsiteX7" fmla="*/ 1310771 w 1310770"/>
                <a:gd name="connsiteY7" fmla="*/ 8569 h 398344"/>
                <a:gd name="connsiteX8" fmla="*/ 1270687 w 1310770"/>
                <a:gd name="connsiteY8" fmla="*/ 22852 h 398344"/>
                <a:gd name="connsiteX9" fmla="*/ 573030 w 1310770"/>
                <a:gd name="connsiteY9" fmla="*/ 139013 h 398344"/>
                <a:gd name="connsiteX10" fmla="*/ 541470 w 1310770"/>
                <a:gd name="connsiteY10" fmla="*/ 152086 h 398344"/>
                <a:gd name="connsiteX11" fmla="*/ 561051 w 1310770"/>
                <a:gd name="connsiteY11" fmla="*/ 182436 h 398344"/>
                <a:gd name="connsiteX12" fmla="*/ 618239 w 1310770"/>
                <a:gd name="connsiteY12" fmla="*/ 223095 h 398344"/>
                <a:gd name="connsiteX13" fmla="*/ 636150 w 1310770"/>
                <a:gd name="connsiteY13" fmla="*/ 251315 h 398344"/>
                <a:gd name="connsiteX14" fmla="*/ 250578 w 1310770"/>
                <a:gd name="connsiteY14" fmla="*/ 356706 h 398344"/>
                <a:gd name="connsiteX15" fmla="*/ 87423 w 1310770"/>
                <a:gd name="connsiteY15" fmla="*/ 398345 h 398344"/>
                <a:gd name="connsiteX16" fmla="*/ 0 w 1310770"/>
                <a:gd name="connsiteY16" fmla="*/ 285466 h 398344"/>
                <a:gd name="connsiteX17" fmla="*/ 0 w 1310770"/>
                <a:gd name="connsiteY17" fmla="*/ 285466 h 39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0770" h="398344">
                  <a:moveTo>
                    <a:pt x="0" y="285466"/>
                  </a:moveTo>
                  <a:cubicBezTo>
                    <a:pt x="69973" y="264676"/>
                    <a:pt x="139773" y="243655"/>
                    <a:pt x="209804" y="223210"/>
                  </a:cubicBezTo>
                  <a:cubicBezTo>
                    <a:pt x="315426" y="192399"/>
                    <a:pt x="421278" y="162394"/>
                    <a:pt x="526785" y="131353"/>
                  </a:cubicBezTo>
                  <a:cubicBezTo>
                    <a:pt x="587082" y="113615"/>
                    <a:pt x="649453" y="107222"/>
                    <a:pt x="710960" y="96453"/>
                  </a:cubicBezTo>
                  <a:cubicBezTo>
                    <a:pt x="783583" y="83783"/>
                    <a:pt x="856493" y="72898"/>
                    <a:pt x="929230" y="60746"/>
                  </a:cubicBezTo>
                  <a:cubicBezTo>
                    <a:pt x="1022528" y="45197"/>
                    <a:pt x="1115652" y="29244"/>
                    <a:pt x="1208892" y="13522"/>
                  </a:cubicBezTo>
                  <a:cubicBezTo>
                    <a:pt x="1232562" y="9548"/>
                    <a:pt x="1256520" y="6726"/>
                    <a:pt x="1279959" y="1428"/>
                  </a:cubicBezTo>
                  <a:cubicBezTo>
                    <a:pt x="1292341" y="-1394"/>
                    <a:pt x="1302017" y="-530"/>
                    <a:pt x="1310771" y="8569"/>
                  </a:cubicBezTo>
                  <a:cubicBezTo>
                    <a:pt x="1300116" y="20836"/>
                    <a:pt x="1284624" y="20548"/>
                    <a:pt x="1270687" y="22852"/>
                  </a:cubicBezTo>
                  <a:cubicBezTo>
                    <a:pt x="1038192" y="61841"/>
                    <a:pt x="805640" y="100542"/>
                    <a:pt x="573030" y="139013"/>
                  </a:cubicBezTo>
                  <a:cubicBezTo>
                    <a:pt x="561627" y="140913"/>
                    <a:pt x="545674" y="138437"/>
                    <a:pt x="541470" y="152086"/>
                  </a:cubicBezTo>
                  <a:cubicBezTo>
                    <a:pt x="536921" y="166887"/>
                    <a:pt x="551721" y="174373"/>
                    <a:pt x="561051" y="182436"/>
                  </a:cubicBezTo>
                  <a:cubicBezTo>
                    <a:pt x="578732" y="197813"/>
                    <a:pt x="598543" y="210483"/>
                    <a:pt x="618239" y="223095"/>
                  </a:cubicBezTo>
                  <a:cubicBezTo>
                    <a:pt x="628318" y="229546"/>
                    <a:pt x="639548" y="235938"/>
                    <a:pt x="636150" y="251315"/>
                  </a:cubicBezTo>
                  <a:cubicBezTo>
                    <a:pt x="507664" y="286503"/>
                    <a:pt x="379237" y="321922"/>
                    <a:pt x="250578" y="356706"/>
                  </a:cubicBezTo>
                  <a:cubicBezTo>
                    <a:pt x="196385" y="371334"/>
                    <a:pt x="141789" y="384523"/>
                    <a:pt x="87423" y="398345"/>
                  </a:cubicBezTo>
                  <a:cubicBezTo>
                    <a:pt x="49298" y="367649"/>
                    <a:pt x="18890" y="331078"/>
                    <a:pt x="0" y="285466"/>
                  </a:cubicBezTo>
                  <a:lnTo>
                    <a:pt x="0" y="285466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AC11CBF-C183-4CC9-A7A6-AC5EBA832CD4}"/>
                </a:ext>
              </a:extLst>
            </p:cNvPr>
            <p:cNvSpPr/>
            <p:nvPr/>
          </p:nvSpPr>
          <p:spPr>
            <a:xfrm>
              <a:off x="1962221" y="3539013"/>
              <a:ext cx="1340396" cy="340437"/>
            </a:xfrm>
            <a:custGeom>
              <a:avLst/>
              <a:gdLst>
                <a:gd name="connsiteX0" fmla="*/ 548154 w 1340396"/>
                <a:gd name="connsiteY0" fmla="*/ 229345 h 340437"/>
                <a:gd name="connsiteX1" fmla="*/ 391276 w 1340396"/>
                <a:gd name="connsiteY1" fmla="*/ 266721 h 340437"/>
                <a:gd name="connsiteX2" fmla="*/ 107928 w 1340396"/>
                <a:gd name="connsiteY2" fmla="*/ 328113 h 340437"/>
                <a:gd name="connsiteX3" fmla="*/ 3 w 1340396"/>
                <a:gd name="connsiteY3" fmla="*/ 340438 h 340437"/>
                <a:gd name="connsiteX4" fmla="*/ 17626 w 1340396"/>
                <a:gd name="connsiteY4" fmla="*/ 243282 h 340437"/>
                <a:gd name="connsiteX5" fmla="*/ 41929 w 1340396"/>
                <a:gd name="connsiteY5" fmla="*/ 224449 h 340437"/>
                <a:gd name="connsiteX6" fmla="*/ 67960 w 1340396"/>
                <a:gd name="connsiteY6" fmla="*/ 215696 h 340437"/>
                <a:gd name="connsiteX7" fmla="*/ 554776 w 1340396"/>
                <a:gd name="connsiteY7" fmla="*/ 101838 h 340437"/>
                <a:gd name="connsiteX8" fmla="*/ 748743 w 1340396"/>
                <a:gd name="connsiteY8" fmla="*/ 78687 h 340437"/>
                <a:gd name="connsiteX9" fmla="*/ 940981 w 1340396"/>
                <a:gd name="connsiteY9" fmla="*/ 51388 h 340437"/>
                <a:gd name="connsiteX10" fmla="*/ 1123027 w 1340396"/>
                <a:gd name="connsiteY10" fmla="*/ 29907 h 340437"/>
                <a:gd name="connsiteX11" fmla="*/ 1307894 w 1340396"/>
                <a:gd name="connsiteY11" fmla="*/ 2897 h 340437"/>
                <a:gd name="connsiteX12" fmla="*/ 1340202 w 1340396"/>
                <a:gd name="connsiteY12" fmla="*/ 4855 h 340437"/>
                <a:gd name="connsiteX13" fmla="*/ 1319757 w 1340396"/>
                <a:gd name="connsiteY13" fmla="*/ 22305 h 340437"/>
                <a:gd name="connsiteX14" fmla="*/ 1115540 w 1340396"/>
                <a:gd name="connsiteY14" fmla="*/ 50352 h 340437"/>
                <a:gd name="connsiteX15" fmla="*/ 637420 w 1340396"/>
                <a:gd name="connsiteY15" fmla="*/ 114393 h 340437"/>
                <a:gd name="connsiteX16" fmla="*/ 603210 w 1340396"/>
                <a:gd name="connsiteY16" fmla="*/ 141000 h 340437"/>
                <a:gd name="connsiteX17" fmla="*/ 548154 w 1340396"/>
                <a:gd name="connsiteY17" fmla="*/ 229345 h 340437"/>
                <a:gd name="connsiteX18" fmla="*/ 548154 w 1340396"/>
                <a:gd name="connsiteY18" fmla="*/ 229345 h 34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0396" h="340437">
                  <a:moveTo>
                    <a:pt x="548154" y="229345"/>
                  </a:moveTo>
                  <a:cubicBezTo>
                    <a:pt x="496955" y="246334"/>
                    <a:pt x="443683" y="254627"/>
                    <a:pt x="391276" y="266721"/>
                  </a:cubicBezTo>
                  <a:cubicBezTo>
                    <a:pt x="297114" y="288375"/>
                    <a:pt x="202550" y="308475"/>
                    <a:pt x="107928" y="328113"/>
                  </a:cubicBezTo>
                  <a:cubicBezTo>
                    <a:pt x="72510" y="335485"/>
                    <a:pt x="36400" y="339804"/>
                    <a:pt x="3" y="340438"/>
                  </a:cubicBezTo>
                  <a:cubicBezTo>
                    <a:pt x="-228" y="306977"/>
                    <a:pt x="14976" y="276339"/>
                    <a:pt x="17626" y="243282"/>
                  </a:cubicBezTo>
                  <a:cubicBezTo>
                    <a:pt x="18605" y="231188"/>
                    <a:pt x="28337" y="223931"/>
                    <a:pt x="41929" y="224449"/>
                  </a:cubicBezTo>
                  <a:cubicBezTo>
                    <a:pt x="51547" y="224795"/>
                    <a:pt x="61683" y="225659"/>
                    <a:pt x="67960" y="215696"/>
                  </a:cubicBezTo>
                  <a:cubicBezTo>
                    <a:pt x="230136" y="177167"/>
                    <a:pt x="389202" y="124126"/>
                    <a:pt x="554776" y="101838"/>
                  </a:cubicBezTo>
                  <a:cubicBezTo>
                    <a:pt x="619106" y="93200"/>
                    <a:pt x="684587" y="88074"/>
                    <a:pt x="748743" y="78687"/>
                  </a:cubicBezTo>
                  <a:cubicBezTo>
                    <a:pt x="812669" y="69299"/>
                    <a:pt x="876940" y="60661"/>
                    <a:pt x="940981" y="51388"/>
                  </a:cubicBezTo>
                  <a:cubicBezTo>
                    <a:pt x="1001395" y="42692"/>
                    <a:pt x="1062441" y="36818"/>
                    <a:pt x="1123027" y="29907"/>
                  </a:cubicBezTo>
                  <a:cubicBezTo>
                    <a:pt x="1184707" y="22823"/>
                    <a:pt x="1246559" y="13782"/>
                    <a:pt x="1307894" y="2897"/>
                  </a:cubicBezTo>
                  <a:cubicBezTo>
                    <a:pt x="1318548" y="996"/>
                    <a:pt x="1329951" y="-3438"/>
                    <a:pt x="1340202" y="4855"/>
                  </a:cubicBezTo>
                  <a:cubicBezTo>
                    <a:pt x="1342103" y="20923"/>
                    <a:pt x="1329663" y="20232"/>
                    <a:pt x="1319757" y="22305"/>
                  </a:cubicBezTo>
                  <a:cubicBezTo>
                    <a:pt x="1252318" y="36300"/>
                    <a:pt x="1183555" y="40389"/>
                    <a:pt x="1115540" y="50352"/>
                  </a:cubicBezTo>
                  <a:cubicBezTo>
                    <a:pt x="956416" y="73504"/>
                    <a:pt x="796428" y="90320"/>
                    <a:pt x="637420" y="114393"/>
                  </a:cubicBezTo>
                  <a:cubicBezTo>
                    <a:pt x="619969" y="117042"/>
                    <a:pt x="610237" y="125739"/>
                    <a:pt x="603210" y="141000"/>
                  </a:cubicBezTo>
                  <a:cubicBezTo>
                    <a:pt x="588755" y="172733"/>
                    <a:pt x="569692" y="201874"/>
                    <a:pt x="548154" y="229345"/>
                  </a:cubicBezTo>
                  <a:lnTo>
                    <a:pt x="548154" y="22934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08A15676-2102-41B0-9AED-F366E79B3A2F}"/>
                </a:ext>
              </a:extLst>
            </p:cNvPr>
            <p:cNvSpPr/>
            <p:nvPr/>
          </p:nvSpPr>
          <p:spPr>
            <a:xfrm>
              <a:off x="1801832" y="3213411"/>
              <a:ext cx="1355460" cy="385053"/>
            </a:xfrm>
            <a:custGeom>
              <a:avLst/>
              <a:gdLst>
                <a:gd name="connsiteX0" fmla="*/ 78612 w 1355460"/>
                <a:gd name="connsiteY0" fmla="*/ 264170 h 385053"/>
                <a:gd name="connsiteX1" fmla="*/ 632867 w 1355460"/>
                <a:gd name="connsiteY1" fmla="*/ 115988 h 385053"/>
                <a:gd name="connsiteX2" fmla="*/ 811572 w 1355460"/>
                <a:gd name="connsiteY2" fmla="*/ 84083 h 385053"/>
                <a:gd name="connsiteX3" fmla="*/ 1081731 w 1355460"/>
                <a:gd name="connsiteY3" fmla="*/ 38183 h 385053"/>
                <a:gd name="connsiteX4" fmla="*/ 1282954 w 1355460"/>
                <a:gd name="connsiteY4" fmla="*/ 6450 h 385053"/>
                <a:gd name="connsiteX5" fmla="*/ 1325168 w 1355460"/>
                <a:gd name="connsiteY5" fmla="*/ 0 h 385053"/>
                <a:gd name="connsiteX6" fmla="*/ 1355461 w 1355460"/>
                <a:gd name="connsiteY6" fmla="*/ 7199 h 385053"/>
                <a:gd name="connsiteX7" fmla="*/ 1326378 w 1355460"/>
                <a:gd name="connsiteY7" fmla="*/ 20502 h 385053"/>
                <a:gd name="connsiteX8" fmla="*/ 1110872 w 1355460"/>
                <a:gd name="connsiteY8" fmla="*/ 53214 h 385053"/>
                <a:gd name="connsiteX9" fmla="*/ 810363 w 1355460"/>
                <a:gd name="connsiteY9" fmla="*/ 106774 h 385053"/>
                <a:gd name="connsiteX10" fmla="*/ 697887 w 1355460"/>
                <a:gd name="connsiteY10" fmla="*/ 123993 h 385053"/>
                <a:gd name="connsiteX11" fmla="*/ 662181 w 1355460"/>
                <a:gd name="connsiteY11" fmla="*/ 145532 h 385053"/>
                <a:gd name="connsiteX12" fmla="*/ 604187 w 1355460"/>
                <a:gd name="connsiteY12" fmla="*/ 229097 h 385053"/>
                <a:gd name="connsiteX13" fmla="*/ 598255 w 1355460"/>
                <a:gd name="connsiteY13" fmla="*/ 249139 h 385053"/>
                <a:gd name="connsiteX14" fmla="*/ 38586 w 1355460"/>
                <a:gd name="connsiteY14" fmla="*/ 382980 h 385053"/>
                <a:gd name="connsiteX15" fmla="*/ 0 w 1355460"/>
                <a:gd name="connsiteY15" fmla="*/ 385053 h 385053"/>
                <a:gd name="connsiteX16" fmla="*/ 35764 w 1355460"/>
                <a:gd name="connsiteY16" fmla="*/ 332991 h 385053"/>
                <a:gd name="connsiteX17" fmla="*/ 78612 w 1355460"/>
                <a:gd name="connsiteY17" fmla="*/ 264170 h 385053"/>
                <a:gd name="connsiteX18" fmla="*/ 78612 w 1355460"/>
                <a:gd name="connsiteY18" fmla="*/ 264170 h 38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55460" h="385053">
                  <a:moveTo>
                    <a:pt x="78612" y="264170"/>
                  </a:moveTo>
                  <a:cubicBezTo>
                    <a:pt x="264515" y="219076"/>
                    <a:pt x="447367" y="162695"/>
                    <a:pt x="632867" y="115988"/>
                  </a:cubicBezTo>
                  <a:cubicBezTo>
                    <a:pt x="691552" y="101187"/>
                    <a:pt x="752138" y="94910"/>
                    <a:pt x="811572" y="84083"/>
                  </a:cubicBezTo>
                  <a:cubicBezTo>
                    <a:pt x="901471" y="67669"/>
                    <a:pt x="991717" y="53617"/>
                    <a:pt x="1081731" y="38183"/>
                  </a:cubicBezTo>
                  <a:cubicBezTo>
                    <a:pt x="1148652" y="26722"/>
                    <a:pt x="1215285" y="13707"/>
                    <a:pt x="1282954" y="6450"/>
                  </a:cubicBezTo>
                  <a:cubicBezTo>
                    <a:pt x="1296718" y="4953"/>
                    <a:pt x="1310655" y="115"/>
                    <a:pt x="1325168" y="0"/>
                  </a:cubicBezTo>
                  <a:cubicBezTo>
                    <a:pt x="1334901" y="2707"/>
                    <a:pt x="1346477" y="-2880"/>
                    <a:pt x="1355461" y="7199"/>
                  </a:cubicBezTo>
                  <a:cubicBezTo>
                    <a:pt x="1349241" y="19350"/>
                    <a:pt x="1336687" y="18256"/>
                    <a:pt x="1326378" y="20502"/>
                  </a:cubicBezTo>
                  <a:cubicBezTo>
                    <a:pt x="1255310" y="36109"/>
                    <a:pt x="1182919" y="43251"/>
                    <a:pt x="1110872" y="53214"/>
                  </a:cubicBezTo>
                  <a:cubicBezTo>
                    <a:pt x="1009973" y="67151"/>
                    <a:pt x="910456" y="88402"/>
                    <a:pt x="810363" y="106774"/>
                  </a:cubicBezTo>
                  <a:cubicBezTo>
                    <a:pt x="772986" y="113627"/>
                    <a:pt x="735782" y="120999"/>
                    <a:pt x="697887" y="123993"/>
                  </a:cubicBezTo>
                  <a:cubicBezTo>
                    <a:pt x="681935" y="125260"/>
                    <a:pt x="670071" y="132056"/>
                    <a:pt x="662181" y="145532"/>
                  </a:cubicBezTo>
                  <a:cubicBezTo>
                    <a:pt x="645134" y="174961"/>
                    <a:pt x="624862" y="202202"/>
                    <a:pt x="604187" y="229097"/>
                  </a:cubicBezTo>
                  <a:cubicBezTo>
                    <a:pt x="599580" y="235086"/>
                    <a:pt x="596182" y="241248"/>
                    <a:pt x="598255" y="249139"/>
                  </a:cubicBezTo>
                  <a:cubicBezTo>
                    <a:pt x="410221" y="287494"/>
                    <a:pt x="226736" y="344912"/>
                    <a:pt x="38586" y="382980"/>
                  </a:cubicBezTo>
                  <a:cubicBezTo>
                    <a:pt x="26089" y="385514"/>
                    <a:pt x="12900" y="384477"/>
                    <a:pt x="0" y="385053"/>
                  </a:cubicBezTo>
                  <a:cubicBezTo>
                    <a:pt x="979" y="360347"/>
                    <a:pt x="23382" y="349980"/>
                    <a:pt x="35764" y="332991"/>
                  </a:cubicBezTo>
                  <a:cubicBezTo>
                    <a:pt x="51717" y="310991"/>
                    <a:pt x="71240" y="291468"/>
                    <a:pt x="78612" y="264170"/>
                  </a:cubicBezTo>
                  <a:lnTo>
                    <a:pt x="78612" y="264170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4C35D09-75FF-443F-BA1A-346505A8BD4E}"/>
                </a:ext>
              </a:extLst>
            </p:cNvPr>
            <p:cNvSpPr/>
            <p:nvPr/>
          </p:nvSpPr>
          <p:spPr>
            <a:xfrm>
              <a:off x="1866267" y="3398513"/>
              <a:ext cx="1304194" cy="350321"/>
            </a:xfrm>
            <a:custGeom>
              <a:avLst/>
              <a:gdLst>
                <a:gd name="connsiteX0" fmla="*/ 67910 w 1304194"/>
                <a:gd name="connsiteY0" fmla="*/ 213947 h 350321"/>
                <a:gd name="connsiteX1" fmla="*/ 230835 w 1304194"/>
                <a:gd name="connsiteY1" fmla="*/ 183596 h 350321"/>
                <a:gd name="connsiteX2" fmla="*/ 501800 w 1304194"/>
                <a:gd name="connsiteY2" fmla="*/ 115927 h 350321"/>
                <a:gd name="connsiteX3" fmla="*/ 673594 w 1304194"/>
                <a:gd name="connsiteY3" fmla="*/ 93754 h 350321"/>
                <a:gd name="connsiteX4" fmla="*/ 982915 w 1304194"/>
                <a:gd name="connsiteY4" fmla="*/ 47221 h 350321"/>
                <a:gd name="connsiteX5" fmla="*/ 1260619 w 1304194"/>
                <a:gd name="connsiteY5" fmla="*/ 1205 h 350321"/>
                <a:gd name="connsiteX6" fmla="*/ 1304158 w 1304194"/>
                <a:gd name="connsiteY6" fmla="*/ 514 h 350321"/>
                <a:gd name="connsiteX7" fmla="*/ 1284865 w 1304194"/>
                <a:gd name="connsiteY7" fmla="*/ 16755 h 350321"/>
                <a:gd name="connsiteX8" fmla="*/ 757562 w 1304194"/>
                <a:gd name="connsiteY8" fmla="*/ 102450 h 350321"/>
                <a:gd name="connsiteX9" fmla="*/ 614218 w 1304194"/>
                <a:gd name="connsiteY9" fmla="*/ 124450 h 350321"/>
                <a:gd name="connsiteX10" fmla="*/ 569412 w 1304194"/>
                <a:gd name="connsiteY10" fmla="*/ 156240 h 350321"/>
                <a:gd name="connsiteX11" fmla="*/ 523570 w 1304194"/>
                <a:gd name="connsiteY11" fmla="*/ 214868 h 350321"/>
                <a:gd name="connsiteX12" fmla="*/ 311462 w 1304194"/>
                <a:gd name="connsiteY12" fmla="*/ 277815 h 350321"/>
                <a:gd name="connsiteX13" fmla="*/ 27251 w 1304194"/>
                <a:gd name="connsiteY13" fmla="*/ 340359 h 350321"/>
                <a:gd name="connsiteX14" fmla="*/ 298 w 1304194"/>
                <a:gd name="connsiteY14" fmla="*/ 350322 h 350321"/>
                <a:gd name="connsiteX15" fmla="*/ 23565 w 1304194"/>
                <a:gd name="connsiteY15" fmla="*/ 288296 h 350321"/>
                <a:gd name="connsiteX16" fmla="*/ 67910 w 1304194"/>
                <a:gd name="connsiteY16" fmla="*/ 213947 h 350321"/>
                <a:gd name="connsiteX17" fmla="*/ 67910 w 1304194"/>
                <a:gd name="connsiteY17" fmla="*/ 213947 h 35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04194" h="350321">
                  <a:moveTo>
                    <a:pt x="67910" y="213947"/>
                  </a:moveTo>
                  <a:cubicBezTo>
                    <a:pt x="123600" y="211297"/>
                    <a:pt x="176872" y="195517"/>
                    <a:pt x="230835" y="183596"/>
                  </a:cubicBezTo>
                  <a:cubicBezTo>
                    <a:pt x="321713" y="163439"/>
                    <a:pt x="410000" y="132282"/>
                    <a:pt x="501800" y="115927"/>
                  </a:cubicBezTo>
                  <a:cubicBezTo>
                    <a:pt x="558700" y="105791"/>
                    <a:pt x="616464" y="103199"/>
                    <a:pt x="673594" y="93754"/>
                  </a:cubicBezTo>
                  <a:cubicBezTo>
                    <a:pt x="776452" y="76765"/>
                    <a:pt x="879943" y="63346"/>
                    <a:pt x="982915" y="47221"/>
                  </a:cubicBezTo>
                  <a:cubicBezTo>
                    <a:pt x="1075579" y="32708"/>
                    <a:pt x="1168013" y="16179"/>
                    <a:pt x="1260619" y="1205"/>
                  </a:cubicBezTo>
                  <a:cubicBezTo>
                    <a:pt x="1274786" y="-1098"/>
                    <a:pt x="1289587" y="630"/>
                    <a:pt x="1304158" y="514"/>
                  </a:cubicBezTo>
                  <a:cubicBezTo>
                    <a:pt x="1304906" y="14451"/>
                    <a:pt x="1294194" y="15085"/>
                    <a:pt x="1284865" y="16755"/>
                  </a:cubicBezTo>
                  <a:cubicBezTo>
                    <a:pt x="1109500" y="47797"/>
                    <a:pt x="933387" y="74346"/>
                    <a:pt x="757562" y="102450"/>
                  </a:cubicBezTo>
                  <a:cubicBezTo>
                    <a:pt x="709877" y="110052"/>
                    <a:pt x="662134" y="117654"/>
                    <a:pt x="614218" y="124450"/>
                  </a:cubicBezTo>
                  <a:cubicBezTo>
                    <a:pt x="593312" y="127445"/>
                    <a:pt x="578742" y="136487"/>
                    <a:pt x="569412" y="156240"/>
                  </a:cubicBezTo>
                  <a:cubicBezTo>
                    <a:pt x="558700" y="178989"/>
                    <a:pt x="543727" y="199203"/>
                    <a:pt x="523570" y="214868"/>
                  </a:cubicBezTo>
                  <a:cubicBezTo>
                    <a:pt x="454115" y="240150"/>
                    <a:pt x="381665" y="255067"/>
                    <a:pt x="311462" y="277815"/>
                  </a:cubicBezTo>
                  <a:cubicBezTo>
                    <a:pt x="218741" y="307877"/>
                    <a:pt x="122333" y="321123"/>
                    <a:pt x="27251" y="340359"/>
                  </a:cubicBezTo>
                  <a:cubicBezTo>
                    <a:pt x="17460" y="342317"/>
                    <a:pt x="9052" y="346406"/>
                    <a:pt x="298" y="350322"/>
                  </a:cubicBezTo>
                  <a:cubicBezTo>
                    <a:pt x="-2351" y="325730"/>
                    <a:pt x="13256" y="307993"/>
                    <a:pt x="23565" y="288296"/>
                  </a:cubicBezTo>
                  <a:cubicBezTo>
                    <a:pt x="37041" y="262784"/>
                    <a:pt x="51036" y="237559"/>
                    <a:pt x="67910" y="213947"/>
                  </a:cubicBezTo>
                  <a:lnTo>
                    <a:pt x="67910" y="213947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2EA30F-21C2-45D8-9666-E5188C74129E}"/>
                </a:ext>
              </a:extLst>
            </p:cNvPr>
            <p:cNvSpPr/>
            <p:nvPr/>
          </p:nvSpPr>
          <p:spPr>
            <a:xfrm>
              <a:off x="1987128" y="3704288"/>
              <a:ext cx="1393330" cy="317389"/>
            </a:xfrm>
            <a:custGeom>
              <a:avLst/>
              <a:gdLst>
                <a:gd name="connsiteX0" fmla="*/ 445959 w 1393330"/>
                <a:gd name="connsiteY0" fmla="*/ 214728 h 317389"/>
                <a:gd name="connsiteX1" fmla="*/ 403457 w 1393330"/>
                <a:gd name="connsiteY1" fmla="*/ 201022 h 317389"/>
                <a:gd name="connsiteX2" fmla="*/ 319201 w 1393330"/>
                <a:gd name="connsiteY2" fmla="*/ 195262 h 317389"/>
                <a:gd name="connsiteX3" fmla="*/ 234773 w 1393330"/>
                <a:gd name="connsiteY3" fmla="*/ 221812 h 317389"/>
                <a:gd name="connsiteX4" fmla="*/ 134622 w 1393330"/>
                <a:gd name="connsiteY4" fmla="*/ 262068 h 317389"/>
                <a:gd name="connsiteX5" fmla="*/ 113889 w 1393330"/>
                <a:gd name="connsiteY5" fmla="*/ 272895 h 317389"/>
                <a:gd name="connsiteX6" fmla="*/ 205 w 1393330"/>
                <a:gd name="connsiteY6" fmla="*/ 317125 h 317389"/>
                <a:gd name="connsiteX7" fmla="*/ 17828 w 1393330"/>
                <a:gd name="connsiteY7" fmla="*/ 269152 h 317389"/>
                <a:gd name="connsiteX8" fmla="*/ 42822 w 1393330"/>
                <a:gd name="connsiteY8" fmla="*/ 220257 h 317389"/>
                <a:gd name="connsiteX9" fmla="*/ 144124 w 1393330"/>
                <a:gd name="connsiteY9" fmla="*/ 200734 h 317389"/>
                <a:gd name="connsiteX10" fmla="*/ 564423 w 1393330"/>
                <a:gd name="connsiteY10" fmla="*/ 113714 h 317389"/>
                <a:gd name="connsiteX11" fmla="*/ 905074 w 1393330"/>
                <a:gd name="connsiteY11" fmla="*/ 60960 h 317389"/>
                <a:gd name="connsiteX12" fmla="*/ 1287478 w 1393330"/>
                <a:gd name="connsiteY12" fmla="*/ 9186 h 317389"/>
                <a:gd name="connsiteX13" fmla="*/ 1371273 w 1393330"/>
                <a:gd name="connsiteY13" fmla="*/ 144 h 317389"/>
                <a:gd name="connsiteX14" fmla="*/ 1393330 w 1393330"/>
                <a:gd name="connsiteY14" fmla="*/ 9762 h 317389"/>
                <a:gd name="connsiteX15" fmla="*/ 1365226 w 1393330"/>
                <a:gd name="connsiteY15" fmla="*/ 21683 h 317389"/>
                <a:gd name="connsiteX16" fmla="*/ 1226316 w 1393330"/>
                <a:gd name="connsiteY16" fmla="*/ 40228 h 317389"/>
                <a:gd name="connsiteX17" fmla="*/ 993707 w 1393330"/>
                <a:gd name="connsiteY17" fmla="*/ 71672 h 317389"/>
                <a:gd name="connsiteX18" fmla="*/ 729537 w 1393330"/>
                <a:gd name="connsiteY18" fmla="*/ 103981 h 317389"/>
                <a:gd name="connsiteX19" fmla="*/ 617465 w 1393330"/>
                <a:gd name="connsiteY19" fmla="*/ 160650 h 317389"/>
                <a:gd name="connsiteX20" fmla="*/ 555727 w 1393330"/>
                <a:gd name="connsiteY20" fmla="*/ 195608 h 317389"/>
                <a:gd name="connsiteX21" fmla="*/ 445959 w 1393330"/>
                <a:gd name="connsiteY21" fmla="*/ 214728 h 317389"/>
                <a:gd name="connsiteX22" fmla="*/ 445959 w 1393330"/>
                <a:gd name="connsiteY22" fmla="*/ 214728 h 3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3330" h="317389">
                  <a:moveTo>
                    <a:pt x="445959" y="214728"/>
                  </a:moveTo>
                  <a:cubicBezTo>
                    <a:pt x="434440" y="202058"/>
                    <a:pt x="417912" y="201886"/>
                    <a:pt x="403457" y="201022"/>
                  </a:cubicBezTo>
                  <a:cubicBezTo>
                    <a:pt x="375352" y="199294"/>
                    <a:pt x="347248" y="198315"/>
                    <a:pt x="319201" y="195262"/>
                  </a:cubicBezTo>
                  <a:cubicBezTo>
                    <a:pt x="287699" y="191865"/>
                    <a:pt x="260113" y="199179"/>
                    <a:pt x="234773" y="221812"/>
                  </a:cubicBezTo>
                  <a:cubicBezTo>
                    <a:pt x="207187" y="246461"/>
                    <a:pt x="168601" y="249916"/>
                    <a:pt x="134622" y="262068"/>
                  </a:cubicBezTo>
                  <a:cubicBezTo>
                    <a:pt x="126847" y="264832"/>
                    <a:pt x="119936" y="267079"/>
                    <a:pt x="113889" y="272895"/>
                  </a:cubicBezTo>
                  <a:cubicBezTo>
                    <a:pt x="82099" y="303131"/>
                    <a:pt x="44780" y="319716"/>
                    <a:pt x="205" y="317125"/>
                  </a:cubicBezTo>
                  <a:cubicBezTo>
                    <a:pt x="-1523" y="298293"/>
                    <a:pt x="7979" y="284183"/>
                    <a:pt x="17828" y="269152"/>
                  </a:cubicBezTo>
                  <a:cubicBezTo>
                    <a:pt x="27848" y="254005"/>
                    <a:pt x="34644" y="236670"/>
                    <a:pt x="42822" y="220257"/>
                  </a:cubicBezTo>
                  <a:cubicBezTo>
                    <a:pt x="74727" y="204477"/>
                    <a:pt x="110434" y="208163"/>
                    <a:pt x="144124" y="200734"/>
                  </a:cubicBezTo>
                  <a:cubicBezTo>
                    <a:pt x="283840" y="169923"/>
                    <a:pt x="423786" y="139918"/>
                    <a:pt x="564423" y="113714"/>
                  </a:cubicBezTo>
                  <a:cubicBezTo>
                    <a:pt x="677359" y="92693"/>
                    <a:pt x="790929" y="72709"/>
                    <a:pt x="905074" y="60960"/>
                  </a:cubicBezTo>
                  <a:cubicBezTo>
                    <a:pt x="1033214" y="47714"/>
                    <a:pt x="1158993" y="19322"/>
                    <a:pt x="1287478" y="9186"/>
                  </a:cubicBezTo>
                  <a:cubicBezTo>
                    <a:pt x="1315352" y="6998"/>
                    <a:pt x="1342881" y="-1180"/>
                    <a:pt x="1371273" y="144"/>
                  </a:cubicBezTo>
                  <a:cubicBezTo>
                    <a:pt x="1379796" y="547"/>
                    <a:pt x="1389817" y="-2275"/>
                    <a:pt x="1393330" y="9762"/>
                  </a:cubicBezTo>
                  <a:cubicBezTo>
                    <a:pt x="1386247" y="19149"/>
                    <a:pt x="1375419" y="19668"/>
                    <a:pt x="1365226" y="21683"/>
                  </a:cubicBezTo>
                  <a:cubicBezTo>
                    <a:pt x="1319326" y="30956"/>
                    <a:pt x="1272965" y="35966"/>
                    <a:pt x="1226316" y="40228"/>
                  </a:cubicBezTo>
                  <a:cubicBezTo>
                    <a:pt x="1148396" y="47311"/>
                    <a:pt x="1071339" y="61882"/>
                    <a:pt x="993707" y="71672"/>
                  </a:cubicBezTo>
                  <a:cubicBezTo>
                    <a:pt x="905708" y="82787"/>
                    <a:pt x="817536" y="93038"/>
                    <a:pt x="729537" y="103981"/>
                  </a:cubicBezTo>
                  <a:cubicBezTo>
                    <a:pt x="684558" y="109567"/>
                    <a:pt x="644648" y="119818"/>
                    <a:pt x="617465" y="160650"/>
                  </a:cubicBezTo>
                  <a:cubicBezTo>
                    <a:pt x="603528" y="181498"/>
                    <a:pt x="580376" y="191577"/>
                    <a:pt x="555727" y="195608"/>
                  </a:cubicBezTo>
                  <a:cubicBezTo>
                    <a:pt x="518984" y="201655"/>
                    <a:pt x="482414" y="207875"/>
                    <a:pt x="445959" y="214728"/>
                  </a:cubicBezTo>
                  <a:lnTo>
                    <a:pt x="445959" y="214728"/>
                  </a:lnTo>
                  <a:close/>
                </a:path>
              </a:pathLst>
            </a:custGeom>
            <a:solidFill>
              <a:srgbClr val="D9D8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91A10AE-903F-49DD-B3A1-D97E4282F351}"/>
                </a:ext>
              </a:extLst>
            </p:cNvPr>
            <p:cNvSpPr/>
            <p:nvPr/>
          </p:nvSpPr>
          <p:spPr>
            <a:xfrm>
              <a:off x="719315" y="2611708"/>
              <a:ext cx="2335456" cy="2358696"/>
            </a:xfrm>
            <a:custGeom>
              <a:avLst/>
              <a:gdLst>
                <a:gd name="connsiteX0" fmla="*/ 2252363 w 2335456"/>
                <a:gd name="connsiteY0" fmla="*/ 2035546 h 2358696"/>
                <a:gd name="connsiteX1" fmla="*/ 2333797 w 2335456"/>
                <a:gd name="connsiteY1" fmla="*/ 2261188 h 2358696"/>
                <a:gd name="connsiteX2" fmla="*/ 2306326 w 2335456"/>
                <a:gd name="connsiteY2" fmla="*/ 2294418 h 2358696"/>
                <a:gd name="connsiteX3" fmla="*/ 2261751 w 2335456"/>
                <a:gd name="connsiteY3" fmla="*/ 2298564 h 2358696"/>
                <a:gd name="connsiteX4" fmla="*/ 2016413 w 2335456"/>
                <a:gd name="connsiteY4" fmla="*/ 2324653 h 2358696"/>
                <a:gd name="connsiteX5" fmla="*/ 1739458 w 2335456"/>
                <a:gd name="connsiteY5" fmla="*/ 2352124 h 2358696"/>
                <a:gd name="connsiteX6" fmla="*/ 1438948 w 2335456"/>
                <a:gd name="connsiteY6" fmla="*/ 2358574 h 2358696"/>
                <a:gd name="connsiteX7" fmla="*/ 1313112 w 2335456"/>
                <a:gd name="connsiteY7" fmla="*/ 2340318 h 2358696"/>
                <a:gd name="connsiteX8" fmla="*/ 1287715 w 2335456"/>
                <a:gd name="connsiteY8" fmla="*/ 2302192 h 2358696"/>
                <a:gd name="connsiteX9" fmla="*/ 1238186 w 2335456"/>
                <a:gd name="connsiteY9" fmla="*/ 2148482 h 2358696"/>
                <a:gd name="connsiteX10" fmla="*/ 1796531 w 2335456"/>
                <a:gd name="connsiteY10" fmla="*/ 2058007 h 2358696"/>
                <a:gd name="connsiteX11" fmla="*/ 2252363 w 2335456"/>
                <a:gd name="connsiteY11" fmla="*/ 2035546 h 2358696"/>
                <a:gd name="connsiteX12" fmla="*/ 2252363 w 2335456"/>
                <a:gd name="connsiteY12" fmla="*/ 2035546 h 2358696"/>
                <a:gd name="connsiteX13" fmla="*/ 1104345 w 2335456"/>
                <a:gd name="connsiteY13" fmla="*/ 1821941 h 2358696"/>
                <a:gd name="connsiteX14" fmla="*/ 1110507 w 2335456"/>
                <a:gd name="connsiteY14" fmla="*/ 1827816 h 2358696"/>
                <a:gd name="connsiteX15" fmla="*/ 1097204 w 2335456"/>
                <a:gd name="connsiteY15" fmla="*/ 1853156 h 2358696"/>
                <a:gd name="connsiteX16" fmla="*/ 996535 w 2335456"/>
                <a:gd name="connsiteY16" fmla="*/ 1914663 h 2358696"/>
                <a:gd name="connsiteX17" fmla="*/ 935661 w 2335456"/>
                <a:gd name="connsiteY17" fmla="*/ 1927851 h 2358696"/>
                <a:gd name="connsiteX18" fmla="*/ 830212 w 2335456"/>
                <a:gd name="connsiteY18" fmla="*/ 1959065 h 2358696"/>
                <a:gd name="connsiteX19" fmla="*/ 620293 w 2335456"/>
                <a:gd name="connsiteY19" fmla="*/ 2017578 h 2358696"/>
                <a:gd name="connsiteX20" fmla="*/ 541220 w 2335456"/>
                <a:gd name="connsiteY20" fmla="*/ 2025353 h 2358696"/>
                <a:gd name="connsiteX21" fmla="*/ 510697 w 2335456"/>
                <a:gd name="connsiteY21" fmla="*/ 2014122 h 2358696"/>
                <a:gd name="connsiteX22" fmla="*/ 570246 w 2335456"/>
                <a:gd name="connsiteY22" fmla="*/ 2007845 h 2358696"/>
                <a:gd name="connsiteX23" fmla="*/ 860274 w 2335456"/>
                <a:gd name="connsiteY23" fmla="*/ 1934359 h 2358696"/>
                <a:gd name="connsiteX24" fmla="*/ 1083439 w 2335456"/>
                <a:gd name="connsiteY24" fmla="*/ 1829313 h 2358696"/>
                <a:gd name="connsiteX25" fmla="*/ 1097434 w 2335456"/>
                <a:gd name="connsiteY25" fmla="*/ 1822114 h 2358696"/>
                <a:gd name="connsiteX26" fmla="*/ 1104345 w 2335456"/>
                <a:gd name="connsiteY26" fmla="*/ 1821941 h 2358696"/>
                <a:gd name="connsiteX27" fmla="*/ 1104345 w 2335456"/>
                <a:gd name="connsiteY27" fmla="*/ 1821941 h 2358696"/>
                <a:gd name="connsiteX28" fmla="*/ 379793 w 2335456"/>
                <a:gd name="connsiteY28" fmla="*/ 1393177 h 2358696"/>
                <a:gd name="connsiteX29" fmla="*/ 457886 w 2335456"/>
                <a:gd name="connsiteY29" fmla="*/ 1395192 h 2358696"/>
                <a:gd name="connsiteX30" fmla="*/ 511676 w 2335456"/>
                <a:gd name="connsiteY30" fmla="*/ 1431244 h 2358696"/>
                <a:gd name="connsiteX31" fmla="*/ 510812 w 2335456"/>
                <a:gd name="connsiteY31" fmla="*/ 1453647 h 2358696"/>
                <a:gd name="connsiteX32" fmla="*/ 490886 w 2335456"/>
                <a:gd name="connsiteY32" fmla="*/ 1452553 h 2358696"/>
                <a:gd name="connsiteX33" fmla="*/ 376165 w 2335456"/>
                <a:gd name="connsiteY33" fmla="*/ 1408496 h 2358696"/>
                <a:gd name="connsiteX34" fmla="*/ 340919 w 2335456"/>
                <a:gd name="connsiteY34" fmla="*/ 1407574 h 2358696"/>
                <a:gd name="connsiteX35" fmla="*/ 126450 w 2335456"/>
                <a:gd name="connsiteY35" fmla="*/ 1566468 h 2358696"/>
                <a:gd name="connsiteX36" fmla="*/ 85964 w 2335456"/>
                <a:gd name="connsiteY36" fmla="*/ 1632409 h 2358696"/>
                <a:gd name="connsiteX37" fmla="*/ 49451 w 2335456"/>
                <a:gd name="connsiteY37" fmla="*/ 1777654 h 2358696"/>
                <a:gd name="connsiteX38" fmla="*/ 36148 w 2335456"/>
                <a:gd name="connsiteY38" fmla="*/ 1805700 h 2358696"/>
                <a:gd name="connsiteX39" fmla="*/ 15184 w 2335456"/>
                <a:gd name="connsiteY39" fmla="*/ 1786983 h 2358696"/>
                <a:gd name="connsiteX40" fmla="*/ 30331 w 2335456"/>
                <a:gd name="connsiteY40" fmla="*/ 1653833 h 2358696"/>
                <a:gd name="connsiteX41" fmla="*/ 151272 w 2335456"/>
                <a:gd name="connsiteY41" fmla="*/ 1503291 h 2358696"/>
                <a:gd name="connsiteX42" fmla="*/ 226083 w 2335456"/>
                <a:gd name="connsiteY42" fmla="*/ 1428422 h 2358696"/>
                <a:gd name="connsiteX43" fmla="*/ 186057 w 2335456"/>
                <a:gd name="connsiteY43" fmla="*/ 1449616 h 2358696"/>
                <a:gd name="connsiteX44" fmla="*/ 24917 w 2335456"/>
                <a:gd name="connsiteY44" fmla="*/ 1623541 h 2358696"/>
                <a:gd name="connsiteX45" fmla="*/ 7525 w 2335456"/>
                <a:gd name="connsiteY45" fmla="*/ 1633907 h 2358696"/>
                <a:gd name="connsiteX46" fmla="*/ 3378 w 2335456"/>
                <a:gd name="connsiteY46" fmla="*/ 1612656 h 2358696"/>
                <a:gd name="connsiteX47" fmla="*/ 152481 w 2335456"/>
                <a:gd name="connsiteY47" fmla="*/ 1436139 h 2358696"/>
                <a:gd name="connsiteX48" fmla="*/ 379793 w 2335456"/>
                <a:gd name="connsiteY48" fmla="*/ 1393177 h 2358696"/>
                <a:gd name="connsiteX49" fmla="*/ 379793 w 2335456"/>
                <a:gd name="connsiteY49" fmla="*/ 1393177 h 2358696"/>
                <a:gd name="connsiteX50" fmla="*/ 1021011 w 2335456"/>
                <a:gd name="connsiteY50" fmla="*/ 997872 h 2358696"/>
                <a:gd name="connsiteX51" fmla="*/ 1034487 w 2335456"/>
                <a:gd name="connsiteY51" fmla="*/ 1033060 h 2358696"/>
                <a:gd name="connsiteX52" fmla="*/ 1034545 w 2335456"/>
                <a:gd name="connsiteY52" fmla="*/ 1071819 h 2358696"/>
                <a:gd name="connsiteX53" fmla="*/ 1004943 w 2335456"/>
                <a:gd name="connsiteY53" fmla="*/ 1195870 h 2358696"/>
                <a:gd name="connsiteX54" fmla="*/ 924546 w 2335456"/>
                <a:gd name="connsiteY54" fmla="*/ 1257204 h 2358696"/>
                <a:gd name="connsiteX55" fmla="*/ 834243 w 2335456"/>
                <a:gd name="connsiteY55" fmla="*/ 1325910 h 2358696"/>
                <a:gd name="connsiteX56" fmla="*/ 806542 w 2335456"/>
                <a:gd name="connsiteY56" fmla="*/ 1385114 h 2358696"/>
                <a:gd name="connsiteX57" fmla="*/ 806542 w 2335456"/>
                <a:gd name="connsiteY57" fmla="*/ 1460443 h 2358696"/>
                <a:gd name="connsiteX58" fmla="*/ 792605 w 2335456"/>
                <a:gd name="connsiteY58" fmla="*/ 1481982 h 2358696"/>
                <a:gd name="connsiteX59" fmla="*/ 693664 w 2335456"/>
                <a:gd name="connsiteY59" fmla="*/ 1486128 h 2358696"/>
                <a:gd name="connsiteX60" fmla="*/ 672413 w 2335456"/>
                <a:gd name="connsiteY60" fmla="*/ 1477317 h 2358696"/>
                <a:gd name="connsiteX61" fmla="*/ 682837 w 2335456"/>
                <a:gd name="connsiteY61" fmla="*/ 1457563 h 2358696"/>
                <a:gd name="connsiteX62" fmla="*/ 816217 w 2335456"/>
                <a:gd name="connsiteY62" fmla="*/ 1282947 h 2358696"/>
                <a:gd name="connsiteX63" fmla="*/ 996419 w 2335456"/>
                <a:gd name="connsiteY63" fmla="*/ 1019757 h 2358696"/>
                <a:gd name="connsiteX64" fmla="*/ 1021011 w 2335456"/>
                <a:gd name="connsiteY64" fmla="*/ 997872 h 2358696"/>
                <a:gd name="connsiteX65" fmla="*/ 1021011 w 2335456"/>
                <a:gd name="connsiteY65" fmla="*/ 997872 h 2358696"/>
                <a:gd name="connsiteX66" fmla="*/ 725051 w 2335456"/>
                <a:gd name="connsiteY66" fmla="*/ 432386 h 2358696"/>
                <a:gd name="connsiteX67" fmla="*/ 734553 w 2335456"/>
                <a:gd name="connsiteY67" fmla="*/ 434690 h 2358696"/>
                <a:gd name="connsiteX68" fmla="*/ 726375 w 2335456"/>
                <a:gd name="connsiteY68" fmla="*/ 451506 h 2358696"/>
                <a:gd name="connsiteX69" fmla="*/ 669821 w 2335456"/>
                <a:gd name="connsiteY69" fmla="*/ 560411 h 2358696"/>
                <a:gd name="connsiteX70" fmla="*/ 613555 w 2335456"/>
                <a:gd name="connsiteY70" fmla="*/ 645185 h 2358696"/>
                <a:gd name="connsiteX71" fmla="*/ 574220 w 2335456"/>
                <a:gd name="connsiteY71" fmla="*/ 684116 h 2358696"/>
                <a:gd name="connsiteX72" fmla="*/ 570534 w 2335456"/>
                <a:gd name="connsiteY72" fmla="*/ 702142 h 2358696"/>
                <a:gd name="connsiteX73" fmla="*/ 587063 w 2335456"/>
                <a:gd name="connsiteY73" fmla="*/ 707153 h 2358696"/>
                <a:gd name="connsiteX74" fmla="*/ 604858 w 2335456"/>
                <a:gd name="connsiteY74" fmla="*/ 715100 h 2358696"/>
                <a:gd name="connsiteX75" fmla="*/ 602728 w 2335456"/>
                <a:gd name="connsiteY75" fmla="*/ 735200 h 2358696"/>
                <a:gd name="connsiteX76" fmla="*/ 548938 w 2335456"/>
                <a:gd name="connsiteY76" fmla="*/ 878140 h 2358696"/>
                <a:gd name="connsiteX77" fmla="*/ 529760 w 2335456"/>
                <a:gd name="connsiteY77" fmla="*/ 987218 h 2358696"/>
                <a:gd name="connsiteX78" fmla="*/ 521639 w 2335456"/>
                <a:gd name="connsiteY78" fmla="*/ 1001615 h 2358696"/>
                <a:gd name="connsiteX79" fmla="*/ 509833 w 2335456"/>
                <a:gd name="connsiteY79" fmla="*/ 1008123 h 2358696"/>
                <a:gd name="connsiteX80" fmla="*/ 507127 w 2335456"/>
                <a:gd name="connsiteY80" fmla="*/ 993322 h 2358696"/>
                <a:gd name="connsiteX81" fmla="*/ 538859 w 2335456"/>
                <a:gd name="connsiteY81" fmla="*/ 689876 h 2358696"/>
                <a:gd name="connsiteX82" fmla="*/ 591037 w 2335456"/>
                <a:gd name="connsiteY82" fmla="*/ 534841 h 2358696"/>
                <a:gd name="connsiteX83" fmla="*/ 714454 w 2335456"/>
                <a:gd name="connsiteY83" fmla="*/ 436936 h 2358696"/>
                <a:gd name="connsiteX84" fmla="*/ 725051 w 2335456"/>
                <a:gd name="connsiteY84" fmla="*/ 432386 h 2358696"/>
                <a:gd name="connsiteX85" fmla="*/ 725051 w 2335456"/>
                <a:gd name="connsiteY85" fmla="*/ 432386 h 2358696"/>
                <a:gd name="connsiteX86" fmla="*/ 2276033 w 2335456"/>
                <a:gd name="connsiteY86" fmla="*/ 1203 h 2358696"/>
                <a:gd name="connsiteX87" fmla="*/ 2291813 w 2335456"/>
                <a:gd name="connsiteY87" fmla="*/ 4025 h 2358696"/>
                <a:gd name="connsiteX88" fmla="*/ 2293253 w 2335456"/>
                <a:gd name="connsiteY88" fmla="*/ 19344 h 2358696"/>
                <a:gd name="connsiteX89" fmla="*/ 2250002 w 2335456"/>
                <a:gd name="connsiteY89" fmla="*/ 146908 h 2358696"/>
                <a:gd name="connsiteX90" fmla="*/ 2250002 w 2335456"/>
                <a:gd name="connsiteY90" fmla="*/ 182614 h 2358696"/>
                <a:gd name="connsiteX91" fmla="*/ 2238426 w 2335456"/>
                <a:gd name="connsiteY91" fmla="*/ 358440 h 2358696"/>
                <a:gd name="connsiteX92" fmla="*/ 2227945 w 2335456"/>
                <a:gd name="connsiteY92" fmla="*/ 398177 h 2358696"/>
                <a:gd name="connsiteX93" fmla="*/ 2200301 w 2335456"/>
                <a:gd name="connsiteY93" fmla="*/ 300849 h 2358696"/>
                <a:gd name="connsiteX94" fmla="*/ 2219364 w 2335456"/>
                <a:gd name="connsiteY94" fmla="*/ 295435 h 2358696"/>
                <a:gd name="connsiteX95" fmla="*/ 2241018 w 2335456"/>
                <a:gd name="connsiteY95" fmla="*/ 319623 h 2358696"/>
                <a:gd name="connsiteX96" fmla="*/ 2246259 w 2335456"/>
                <a:gd name="connsiteY96" fmla="*/ 210834 h 2358696"/>
                <a:gd name="connsiteX97" fmla="*/ 2234050 w 2335456"/>
                <a:gd name="connsiteY97" fmla="*/ 105903 h 2358696"/>
                <a:gd name="connsiteX98" fmla="*/ 2260138 w 2335456"/>
                <a:gd name="connsiteY98" fmla="*/ 18710 h 2358696"/>
                <a:gd name="connsiteX99" fmla="*/ 2276033 w 2335456"/>
                <a:gd name="connsiteY99" fmla="*/ 1203 h 2358696"/>
                <a:gd name="connsiteX100" fmla="*/ 2276033 w 2335456"/>
                <a:gd name="connsiteY100" fmla="*/ 1203 h 235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35456" h="2358696">
                  <a:moveTo>
                    <a:pt x="2252363" y="2035546"/>
                  </a:moveTo>
                  <a:cubicBezTo>
                    <a:pt x="2264400" y="2035604"/>
                    <a:pt x="2320436" y="2203712"/>
                    <a:pt x="2333797" y="2261188"/>
                  </a:cubicBezTo>
                  <a:cubicBezTo>
                    <a:pt x="2339268" y="2284743"/>
                    <a:pt x="2331493" y="2292402"/>
                    <a:pt x="2306326" y="2294418"/>
                  </a:cubicBezTo>
                  <a:cubicBezTo>
                    <a:pt x="2291468" y="2295627"/>
                    <a:pt x="2275860" y="2289407"/>
                    <a:pt x="2261751" y="2298564"/>
                  </a:cubicBezTo>
                  <a:cubicBezTo>
                    <a:pt x="2235029" y="2288428"/>
                    <a:pt x="2071701" y="2318375"/>
                    <a:pt x="2016413" y="2324653"/>
                  </a:cubicBezTo>
                  <a:cubicBezTo>
                    <a:pt x="1924210" y="2335192"/>
                    <a:pt x="1832122" y="2345847"/>
                    <a:pt x="1739458" y="2352124"/>
                  </a:cubicBezTo>
                  <a:cubicBezTo>
                    <a:pt x="1639365" y="2358920"/>
                    <a:pt x="1539099" y="2355752"/>
                    <a:pt x="1438948" y="2358574"/>
                  </a:cubicBezTo>
                  <a:cubicBezTo>
                    <a:pt x="1396504" y="2359783"/>
                    <a:pt x="1321578" y="2351951"/>
                    <a:pt x="1313112" y="2340318"/>
                  </a:cubicBezTo>
                  <a:cubicBezTo>
                    <a:pt x="1304128" y="2327936"/>
                    <a:pt x="1296929" y="2314344"/>
                    <a:pt x="1287715" y="2302192"/>
                  </a:cubicBezTo>
                  <a:cubicBezTo>
                    <a:pt x="1253333" y="2256638"/>
                    <a:pt x="1242506" y="2203654"/>
                    <a:pt x="1238186" y="2148482"/>
                  </a:cubicBezTo>
                  <a:cubicBezTo>
                    <a:pt x="1245558" y="2138001"/>
                    <a:pt x="1789332" y="2058928"/>
                    <a:pt x="1796531" y="2058007"/>
                  </a:cubicBezTo>
                  <a:cubicBezTo>
                    <a:pt x="1907739" y="2044185"/>
                    <a:pt x="2140291" y="2035201"/>
                    <a:pt x="2252363" y="2035546"/>
                  </a:cubicBezTo>
                  <a:lnTo>
                    <a:pt x="2252363" y="2035546"/>
                  </a:lnTo>
                  <a:close/>
                  <a:moveTo>
                    <a:pt x="1104345" y="1821941"/>
                  </a:moveTo>
                  <a:cubicBezTo>
                    <a:pt x="1106533" y="1822748"/>
                    <a:pt x="1108664" y="1824533"/>
                    <a:pt x="1110507" y="1827816"/>
                  </a:cubicBezTo>
                  <a:cubicBezTo>
                    <a:pt x="1117073" y="1839276"/>
                    <a:pt x="1105612" y="1847627"/>
                    <a:pt x="1097204" y="1853156"/>
                  </a:cubicBezTo>
                  <a:cubicBezTo>
                    <a:pt x="1064377" y="1874810"/>
                    <a:pt x="1033969" y="1900207"/>
                    <a:pt x="996535" y="1914663"/>
                  </a:cubicBezTo>
                  <a:cubicBezTo>
                    <a:pt x="976608" y="1922380"/>
                    <a:pt x="955875" y="1928024"/>
                    <a:pt x="935661" y="1927851"/>
                  </a:cubicBezTo>
                  <a:cubicBezTo>
                    <a:pt x="896614" y="1927448"/>
                    <a:pt x="863096" y="1942998"/>
                    <a:pt x="830212" y="1959065"/>
                  </a:cubicBezTo>
                  <a:cubicBezTo>
                    <a:pt x="763579" y="1991547"/>
                    <a:pt x="693894" y="2009746"/>
                    <a:pt x="620293" y="2017578"/>
                  </a:cubicBezTo>
                  <a:cubicBezTo>
                    <a:pt x="594089" y="2020400"/>
                    <a:pt x="567252" y="2017693"/>
                    <a:pt x="541220" y="2025353"/>
                  </a:cubicBezTo>
                  <a:cubicBezTo>
                    <a:pt x="531545" y="2028174"/>
                    <a:pt x="520315" y="2027483"/>
                    <a:pt x="510697" y="2014122"/>
                  </a:cubicBezTo>
                  <a:cubicBezTo>
                    <a:pt x="532236" y="2009803"/>
                    <a:pt x="551932" y="2007672"/>
                    <a:pt x="570246" y="2007845"/>
                  </a:cubicBezTo>
                  <a:cubicBezTo>
                    <a:pt x="673680" y="2008536"/>
                    <a:pt x="766689" y="1972139"/>
                    <a:pt x="860274" y="1934359"/>
                  </a:cubicBezTo>
                  <a:cubicBezTo>
                    <a:pt x="936813" y="1903490"/>
                    <a:pt x="1009435" y="1865250"/>
                    <a:pt x="1083439" y="1829313"/>
                  </a:cubicBezTo>
                  <a:cubicBezTo>
                    <a:pt x="1087759" y="1827240"/>
                    <a:pt x="1092654" y="1823554"/>
                    <a:pt x="1097434" y="1822114"/>
                  </a:cubicBezTo>
                  <a:cubicBezTo>
                    <a:pt x="1099795" y="1821308"/>
                    <a:pt x="1102157" y="1821135"/>
                    <a:pt x="1104345" y="1821941"/>
                  </a:cubicBezTo>
                  <a:lnTo>
                    <a:pt x="1104345" y="1821941"/>
                  </a:lnTo>
                  <a:close/>
                  <a:moveTo>
                    <a:pt x="379793" y="1393177"/>
                  </a:moveTo>
                  <a:cubicBezTo>
                    <a:pt x="405824" y="1393465"/>
                    <a:pt x="431913" y="1394501"/>
                    <a:pt x="457886" y="1395192"/>
                  </a:cubicBezTo>
                  <a:cubicBezTo>
                    <a:pt x="481095" y="1395826"/>
                    <a:pt x="500734" y="1408784"/>
                    <a:pt x="511676" y="1431244"/>
                  </a:cubicBezTo>
                  <a:cubicBezTo>
                    <a:pt x="515420" y="1438904"/>
                    <a:pt x="517666" y="1446736"/>
                    <a:pt x="510812" y="1453647"/>
                  </a:cubicBezTo>
                  <a:cubicBezTo>
                    <a:pt x="504074" y="1460443"/>
                    <a:pt x="497278" y="1455778"/>
                    <a:pt x="490886" y="1452553"/>
                  </a:cubicBezTo>
                  <a:cubicBezTo>
                    <a:pt x="454143" y="1433951"/>
                    <a:pt x="415730" y="1419841"/>
                    <a:pt x="376165" y="1408496"/>
                  </a:cubicBezTo>
                  <a:cubicBezTo>
                    <a:pt x="364128" y="1405040"/>
                    <a:pt x="353301" y="1405386"/>
                    <a:pt x="340919" y="1407574"/>
                  </a:cubicBezTo>
                  <a:cubicBezTo>
                    <a:pt x="242496" y="1424506"/>
                    <a:pt x="178340" y="1487108"/>
                    <a:pt x="126450" y="1566468"/>
                  </a:cubicBezTo>
                  <a:cubicBezTo>
                    <a:pt x="112340" y="1588064"/>
                    <a:pt x="99267" y="1610294"/>
                    <a:pt x="85964" y="1632409"/>
                  </a:cubicBezTo>
                  <a:cubicBezTo>
                    <a:pt x="59184" y="1677100"/>
                    <a:pt x="43289" y="1724555"/>
                    <a:pt x="49451" y="1777654"/>
                  </a:cubicBezTo>
                  <a:cubicBezTo>
                    <a:pt x="50833" y="1789517"/>
                    <a:pt x="49278" y="1801957"/>
                    <a:pt x="36148" y="1805700"/>
                  </a:cubicBezTo>
                  <a:cubicBezTo>
                    <a:pt x="21750" y="1809847"/>
                    <a:pt x="20368" y="1795334"/>
                    <a:pt x="15184" y="1786983"/>
                  </a:cubicBezTo>
                  <a:cubicBezTo>
                    <a:pt x="-14648" y="1738665"/>
                    <a:pt x="4357" y="1696047"/>
                    <a:pt x="30331" y="1653833"/>
                  </a:cubicBezTo>
                  <a:cubicBezTo>
                    <a:pt x="64367" y="1598546"/>
                    <a:pt x="112340" y="1554546"/>
                    <a:pt x="151272" y="1503291"/>
                  </a:cubicBezTo>
                  <a:cubicBezTo>
                    <a:pt x="171659" y="1476453"/>
                    <a:pt x="199188" y="1456757"/>
                    <a:pt x="226083" y="1428422"/>
                  </a:cubicBezTo>
                  <a:cubicBezTo>
                    <a:pt x="206847" y="1432914"/>
                    <a:pt x="195732" y="1439825"/>
                    <a:pt x="186057" y="1449616"/>
                  </a:cubicBezTo>
                  <a:cubicBezTo>
                    <a:pt x="130424" y="1505825"/>
                    <a:pt x="71796" y="1559211"/>
                    <a:pt x="24917" y="1623541"/>
                  </a:cubicBezTo>
                  <a:cubicBezTo>
                    <a:pt x="20425" y="1629760"/>
                    <a:pt x="14321" y="1636613"/>
                    <a:pt x="7525" y="1633907"/>
                  </a:cubicBezTo>
                  <a:cubicBezTo>
                    <a:pt x="-1978" y="1630163"/>
                    <a:pt x="2457" y="1620718"/>
                    <a:pt x="3378" y="1612656"/>
                  </a:cubicBezTo>
                  <a:cubicBezTo>
                    <a:pt x="13687" y="1520395"/>
                    <a:pt x="80608" y="1474725"/>
                    <a:pt x="152481" y="1436139"/>
                  </a:cubicBezTo>
                  <a:cubicBezTo>
                    <a:pt x="224355" y="1397553"/>
                    <a:pt x="301757" y="1392255"/>
                    <a:pt x="379793" y="1393177"/>
                  </a:cubicBezTo>
                  <a:lnTo>
                    <a:pt x="379793" y="1393177"/>
                  </a:lnTo>
                  <a:close/>
                  <a:moveTo>
                    <a:pt x="1021011" y="997872"/>
                  </a:moveTo>
                  <a:cubicBezTo>
                    <a:pt x="1038058" y="1002883"/>
                    <a:pt x="1034372" y="1019584"/>
                    <a:pt x="1034487" y="1033060"/>
                  </a:cubicBezTo>
                  <a:cubicBezTo>
                    <a:pt x="1034602" y="1045903"/>
                    <a:pt x="1034545" y="1058861"/>
                    <a:pt x="1034545" y="1071819"/>
                  </a:cubicBezTo>
                  <a:cubicBezTo>
                    <a:pt x="1038000" y="1116394"/>
                    <a:pt x="1034545" y="1159530"/>
                    <a:pt x="1004943" y="1195870"/>
                  </a:cubicBezTo>
                  <a:cubicBezTo>
                    <a:pt x="983174" y="1222592"/>
                    <a:pt x="950807" y="1235896"/>
                    <a:pt x="924546" y="1257204"/>
                  </a:cubicBezTo>
                  <a:cubicBezTo>
                    <a:pt x="895232" y="1281047"/>
                    <a:pt x="864191" y="1302816"/>
                    <a:pt x="834243" y="1325910"/>
                  </a:cubicBezTo>
                  <a:cubicBezTo>
                    <a:pt x="815065" y="1340711"/>
                    <a:pt x="806542" y="1361041"/>
                    <a:pt x="806542" y="1385114"/>
                  </a:cubicBezTo>
                  <a:cubicBezTo>
                    <a:pt x="806542" y="1410223"/>
                    <a:pt x="806484" y="1435333"/>
                    <a:pt x="806542" y="1460443"/>
                  </a:cubicBezTo>
                  <a:cubicBezTo>
                    <a:pt x="806542" y="1470694"/>
                    <a:pt x="805793" y="1479736"/>
                    <a:pt x="792605" y="1481982"/>
                  </a:cubicBezTo>
                  <a:cubicBezTo>
                    <a:pt x="759778" y="1487510"/>
                    <a:pt x="726721" y="1487453"/>
                    <a:pt x="693664" y="1486128"/>
                  </a:cubicBezTo>
                  <a:cubicBezTo>
                    <a:pt x="686062" y="1485840"/>
                    <a:pt x="676098" y="1485092"/>
                    <a:pt x="672413" y="1477317"/>
                  </a:cubicBezTo>
                  <a:cubicBezTo>
                    <a:pt x="667978" y="1467987"/>
                    <a:pt x="677423" y="1462919"/>
                    <a:pt x="682837" y="1457563"/>
                  </a:cubicBezTo>
                  <a:cubicBezTo>
                    <a:pt x="735129" y="1405328"/>
                    <a:pt x="769165" y="1339099"/>
                    <a:pt x="816217" y="1282947"/>
                  </a:cubicBezTo>
                  <a:cubicBezTo>
                    <a:pt x="884866" y="1201111"/>
                    <a:pt x="937849" y="1108562"/>
                    <a:pt x="996419" y="1019757"/>
                  </a:cubicBezTo>
                  <a:cubicBezTo>
                    <a:pt x="1002351" y="1010830"/>
                    <a:pt x="1005000" y="993150"/>
                    <a:pt x="1021011" y="997872"/>
                  </a:cubicBezTo>
                  <a:lnTo>
                    <a:pt x="1021011" y="997872"/>
                  </a:lnTo>
                  <a:close/>
                  <a:moveTo>
                    <a:pt x="725051" y="432386"/>
                  </a:moveTo>
                  <a:cubicBezTo>
                    <a:pt x="728564" y="431407"/>
                    <a:pt x="731962" y="431580"/>
                    <a:pt x="734553" y="434690"/>
                  </a:cubicBezTo>
                  <a:cubicBezTo>
                    <a:pt x="741464" y="442810"/>
                    <a:pt x="730983" y="447648"/>
                    <a:pt x="726375" y="451506"/>
                  </a:cubicBezTo>
                  <a:cubicBezTo>
                    <a:pt x="692166" y="480014"/>
                    <a:pt x="677077" y="517448"/>
                    <a:pt x="669821" y="560411"/>
                  </a:cubicBezTo>
                  <a:cubicBezTo>
                    <a:pt x="663889" y="596117"/>
                    <a:pt x="641544" y="623300"/>
                    <a:pt x="613555" y="645185"/>
                  </a:cubicBezTo>
                  <a:cubicBezTo>
                    <a:pt x="598811" y="656761"/>
                    <a:pt x="585105" y="669028"/>
                    <a:pt x="574220" y="684116"/>
                  </a:cubicBezTo>
                  <a:cubicBezTo>
                    <a:pt x="570707" y="689012"/>
                    <a:pt x="566791" y="695289"/>
                    <a:pt x="570534" y="702142"/>
                  </a:cubicBezTo>
                  <a:cubicBezTo>
                    <a:pt x="574278" y="709053"/>
                    <a:pt x="580209" y="709975"/>
                    <a:pt x="587063" y="707153"/>
                  </a:cubicBezTo>
                  <a:cubicBezTo>
                    <a:pt x="595989" y="703064"/>
                    <a:pt x="601000" y="708880"/>
                    <a:pt x="604858" y="715100"/>
                  </a:cubicBezTo>
                  <a:cubicBezTo>
                    <a:pt x="609063" y="721896"/>
                    <a:pt x="608832" y="730016"/>
                    <a:pt x="602728" y="735200"/>
                  </a:cubicBezTo>
                  <a:cubicBezTo>
                    <a:pt x="558037" y="772864"/>
                    <a:pt x="556885" y="826654"/>
                    <a:pt x="548938" y="878140"/>
                  </a:cubicBezTo>
                  <a:cubicBezTo>
                    <a:pt x="543294" y="914595"/>
                    <a:pt x="536037" y="950820"/>
                    <a:pt x="529760" y="987218"/>
                  </a:cubicBezTo>
                  <a:cubicBezTo>
                    <a:pt x="528723" y="993265"/>
                    <a:pt x="525844" y="997757"/>
                    <a:pt x="521639" y="1001615"/>
                  </a:cubicBezTo>
                  <a:cubicBezTo>
                    <a:pt x="518242" y="1004783"/>
                    <a:pt x="515132" y="1010427"/>
                    <a:pt x="509833" y="1008123"/>
                  </a:cubicBezTo>
                  <a:cubicBezTo>
                    <a:pt x="502922" y="1005129"/>
                    <a:pt x="505284" y="998333"/>
                    <a:pt x="507127" y="993322"/>
                  </a:cubicBezTo>
                  <a:cubicBezTo>
                    <a:pt x="543409" y="894899"/>
                    <a:pt x="541566" y="792215"/>
                    <a:pt x="538859" y="689876"/>
                  </a:cubicBezTo>
                  <a:cubicBezTo>
                    <a:pt x="537304" y="630730"/>
                    <a:pt x="559246" y="581259"/>
                    <a:pt x="591037" y="534841"/>
                  </a:cubicBezTo>
                  <a:cubicBezTo>
                    <a:pt x="621848" y="489862"/>
                    <a:pt x="665329" y="459454"/>
                    <a:pt x="714454" y="436936"/>
                  </a:cubicBezTo>
                  <a:cubicBezTo>
                    <a:pt x="717794" y="435496"/>
                    <a:pt x="721538" y="433365"/>
                    <a:pt x="725051" y="432386"/>
                  </a:cubicBezTo>
                  <a:lnTo>
                    <a:pt x="725051" y="432386"/>
                  </a:lnTo>
                  <a:close/>
                  <a:moveTo>
                    <a:pt x="2276033" y="1203"/>
                  </a:moveTo>
                  <a:cubicBezTo>
                    <a:pt x="2281504" y="-871"/>
                    <a:pt x="2287206" y="-467"/>
                    <a:pt x="2291813" y="4025"/>
                  </a:cubicBezTo>
                  <a:cubicBezTo>
                    <a:pt x="2296593" y="8690"/>
                    <a:pt x="2296881" y="13930"/>
                    <a:pt x="2293253" y="19344"/>
                  </a:cubicBezTo>
                  <a:cubicBezTo>
                    <a:pt x="2267337" y="57930"/>
                    <a:pt x="2263882" y="104175"/>
                    <a:pt x="2250002" y="146908"/>
                  </a:cubicBezTo>
                  <a:cubicBezTo>
                    <a:pt x="2246201" y="158656"/>
                    <a:pt x="2244589" y="171902"/>
                    <a:pt x="2250002" y="182614"/>
                  </a:cubicBezTo>
                  <a:cubicBezTo>
                    <a:pt x="2281044" y="243833"/>
                    <a:pt x="2266876" y="301482"/>
                    <a:pt x="2238426" y="358440"/>
                  </a:cubicBezTo>
                  <a:cubicBezTo>
                    <a:pt x="2232667" y="369785"/>
                    <a:pt x="2226793" y="381188"/>
                    <a:pt x="2227945" y="398177"/>
                  </a:cubicBezTo>
                  <a:cubicBezTo>
                    <a:pt x="2202547" y="375141"/>
                    <a:pt x="2189935" y="325555"/>
                    <a:pt x="2200301" y="300849"/>
                  </a:cubicBezTo>
                  <a:cubicBezTo>
                    <a:pt x="2204275" y="291346"/>
                    <a:pt x="2211474" y="288582"/>
                    <a:pt x="2219364" y="295435"/>
                  </a:cubicBezTo>
                  <a:cubicBezTo>
                    <a:pt x="2226505" y="301655"/>
                    <a:pt x="2232207" y="309602"/>
                    <a:pt x="2241018" y="319623"/>
                  </a:cubicBezTo>
                  <a:cubicBezTo>
                    <a:pt x="2254494" y="282362"/>
                    <a:pt x="2267279" y="244582"/>
                    <a:pt x="2246259" y="210834"/>
                  </a:cubicBezTo>
                  <a:cubicBezTo>
                    <a:pt x="2224374" y="175761"/>
                    <a:pt x="2230306" y="141206"/>
                    <a:pt x="2234050" y="105903"/>
                  </a:cubicBezTo>
                  <a:cubicBezTo>
                    <a:pt x="2237217" y="75668"/>
                    <a:pt x="2242976" y="45260"/>
                    <a:pt x="2260138" y="18710"/>
                  </a:cubicBezTo>
                  <a:cubicBezTo>
                    <a:pt x="2264573" y="11857"/>
                    <a:pt x="2267971" y="4313"/>
                    <a:pt x="2276033" y="1203"/>
                  </a:cubicBezTo>
                  <a:lnTo>
                    <a:pt x="2276033" y="1203"/>
                  </a:lnTo>
                  <a:close/>
                </a:path>
              </a:pathLst>
            </a:custGeom>
            <a:solidFill>
              <a:srgbClr val="7F7F7F">
                <a:alpha val="50000"/>
              </a:srgbClr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09EA962-9B73-420F-9828-FCDABFC0A065}"/>
                </a:ext>
              </a:extLst>
            </p:cNvPr>
            <p:cNvSpPr/>
            <p:nvPr/>
          </p:nvSpPr>
          <p:spPr>
            <a:xfrm>
              <a:off x="2390297" y="3396790"/>
              <a:ext cx="809963" cy="216590"/>
            </a:xfrm>
            <a:custGeom>
              <a:avLst/>
              <a:gdLst>
                <a:gd name="connsiteX0" fmla="*/ 0 w 809963"/>
                <a:gd name="connsiteY0" fmla="*/ 216591 h 216590"/>
                <a:gd name="connsiteX1" fmla="*/ 54769 w 809963"/>
                <a:gd name="connsiteY1" fmla="*/ 132393 h 216590"/>
                <a:gd name="connsiteX2" fmla="*/ 120135 w 809963"/>
                <a:gd name="connsiteY2" fmla="*/ 114712 h 216590"/>
                <a:gd name="connsiteX3" fmla="*/ 473628 w 809963"/>
                <a:gd name="connsiteY3" fmla="*/ 57985 h 216590"/>
                <a:gd name="connsiteX4" fmla="*/ 677961 w 809963"/>
                <a:gd name="connsiteY4" fmla="*/ 27059 h 216590"/>
                <a:gd name="connsiteX5" fmla="*/ 770395 w 809963"/>
                <a:gd name="connsiteY5" fmla="*/ 11567 h 216590"/>
                <a:gd name="connsiteX6" fmla="*/ 780819 w 809963"/>
                <a:gd name="connsiteY6" fmla="*/ 2410 h 216590"/>
                <a:gd name="connsiteX7" fmla="*/ 806331 w 809963"/>
                <a:gd name="connsiteY7" fmla="*/ 29190 h 216590"/>
                <a:gd name="connsiteX8" fmla="*/ 777766 w 809963"/>
                <a:gd name="connsiteY8" fmla="*/ 84823 h 216590"/>
                <a:gd name="connsiteX9" fmla="*/ 710673 w 809963"/>
                <a:gd name="connsiteY9" fmla="*/ 120126 h 216590"/>
                <a:gd name="connsiteX10" fmla="*/ 481518 w 809963"/>
                <a:gd name="connsiteY10" fmla="*/ 150015 h 216590"/>
                <a:gd name="connsiteX11" fmla="*/ 302410 w 809963"/>
                <a:gd name="connsiteY11" fmla="*/ 172764 h 216590"/>
                <a:gd name="connsiteX12" fmla="*/ 16874 w 809963"/>
                <a:gd name="connsiteY12" fmla="*/ 215727 h 216590"/>
                <a:gd name="connsiteX13" fmla="*/ 0 w 809963"/>
                <a:gd name="connsiteY13" fmla="*/ 216591 h 216590"/>
                <a:gd name="connsiteX14" fmla="*/ 0 w 809963"/>
                <a:gd name="connsiteY14" fmla="*/ 216591 h 21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9963" h="216590">
                  <a:moveTo>
                    <a:pt x="0" y="216591"/>
                  </a:moveTo>
                  <a:cubicBezTo>
                    <a:pt x="16183" y="187162"/>
                    <a:pt x="35994" y="159921"/>
                    <a:pt x="54769" y="132393"/>
                  </a:cubicBezTo>
                  <a:cubicBezTo>
                    <a:pt x="67842" y="113215"/>
                    <a:pt x="97674" y="118744"/>
                    <a:pt x="120135" y="114712"/>
                  </a:cubicBezTo>
                  <a:cubicBezTo>
                    <a:pt x="237620" y="93634"/>
                    <a:pt x="356373" y="81022"/>
                    <a:pt x="473628" y="57985"/>
                  </a:cubicBezTo>
                  <a:cubicBezTo>
                    <a:pt x="541182" y="44739"/>
                    <a:pt x="609773" y="36964"/>
                    <a:pt x="677961" y="27059"/>
                  </a:cubicBezTo>
                  <a:cubicBezTo>
                    <a:pt x="708887" y="22567"/>
                    <a:pt x="738547" y="10818"/>
                    <a:pt x="770395" y="11567"/>
                  </a:cubicBezTo>
                  <a:cubicBezTo>
                    <a:pt x="775462" y="11682"/>
                    <a:pt x="778687" y="7017"/>
                    <a:pt x="780819" y="2410"/>
                  </a:cubicBezTo>
                  <a:cubicBezTo>
                    <a:pt x="809614" y="-3983"/>
                    <a:pt x="814682" y="1488"/>
                    <a:pt x="806331" y="29190"/>
                  </a:cubicBezTo>
                  <a:cubicBezTo>
                    <a:pt x="800169" y="49519"/>
                    <a:pt x="790378" y="68006"/>
                    <a:pt x="777766" y="84823"/>
                  </a:cubicBezTo>
                  <a:cubicBezTo>
                    <a:pt x="761122" y="106995"/>
                    <a:pt x="740908" y="118571"/>
                    <a:pt x="710673" y="120126"/>
                  </a:cubicBezTo>
                  <a:cubicBezTo>
                    <a:pt x="633731" y="124157"/>
                    <a:pt x="557941" y="139995"/>
                    <a:pt x="481518" y="150015"/>
                  </a:cubicBezTo>
                  <a:cubicBezTo>
                    <a:pt x="421854" y="157848"/>
                    <a:pt x="361614" y="162513"/>
                    <a:pt x="302410" y="172764"/>
                  </a:cubicBezTo>
                  <a:cubicBezTo>
                    <a:pt x="207500" y="189177"/>
                    <a:pt x="110978" y="194188"/>
                    <a:pt x="16874" y="215727"/>
                  </a:cubicBezTo>
                  <a:cubicBezTo>
                    <a:pt x="11461" y="217051"/>
                    <a:pt x="5644" y="216360"/>
                    <a:pt x="0" y="216591"/>
                  </a:cubicBezTo>
                  <a:lnTo>
                    <a:pt x="0" y="21659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A2FD4805-F2E8-4A7F-88B5-11029D725462}"/>
                </a:ext>
              </a:extLst>
            </p:cNvPr>
            <p:cNvSpPr/>
            <p:nvPr/>
          </p:nvSpPr>
          <p:spPr>
            <a:xfrm>
              <a:off x="2387026" y="3210155"/>
              <a:ext cx="814787" cy="252798"/>
            </a:xfrm>
            <a:custGeom>
              <a:avLst/>
              <a:gdLst>
                <a:gd name="connsiteX0" fmla="*/ 12428 w 814787"/>
                <a:gd name="connsiteY0" fmla="*/ 252798 h 252798"/>
                <a:gd name="connsiteX1" fmla="*/ 3905 w 814787"/>
                <a:gd name="connsiteY1" fmla="*/ 239264 h 252798"/>
                <a:gd name="connsiteX2" fmla="*/ 74684 w 814787"/>
                <a:gd name="connsiteY2" fmla="*/ 138768 h 252798"/>
                <a:gd name="connsiteX3" fmla="*/ 101752 w 814787"/>
                <a:gd name="connsiteY3" fmla="*/ 120857 h 252798"/>
                <a:gd name="connsiteX4" fmla="*/ 296179 w 814787"/>
                <a:gd name="connsiteY4" fmla="*/ 89701 h 252798"/>
                <a:gd name="connsiteX5" fmla="*/ 582982 w 814787"/>
                <a:gd name="connsiteY5" fmla="*/ 42591 h 252798"/>
                <a:gd name="connsiteX6" fmla="*/ 763875 w 814787"/>
                <a:gd name="connsiteY6" fmla="*/ 12010 h 252798"/>
                <a:gd name="connsiteX7" fmla="*/ 738823 w 814787"/>
                <a:gd name="connsiteY7" fmla="*/ 3544 h 252798"/>
                <a:gd name="connsiteX8" fmla="*/ 806262 w 814787"/>
                <a:gd name="connsiteY8" fmla="*/ 15005 h 252798"/>
                <a:gd name="connsiteX9" fmla="*/ 798718 w 814787"/>
                <a:gd name="connsiteY9" fmla="*/ 82847 h 252798"/>
                <a:gd name="connsiteX10" fmla="*/ 710373 w 814787"/>
                <a:gd name="connsiteY10" fmla="*/ 150574 h 252798"/>
                <a:gd name="connsiteX11" fmla="*/ 159285 w 814787"/>
                <a:gd name="connsiteY11" fmla="*/ 240877 h 252798"/>
                <a:gd name="connsiteX12" fmla="*/ 12428 w 814787"/>
                <a:gd name="connsiteY12" fmla="*/ 252798 h 252798"/>
                <a:gd name="connsiteX13" fmla="*/ 12428 w 814787"/>
                <a:gd name="connsiteY13" fmla="*/ 252798 h 252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787" h="252798">
                  <a:moveTo>
                    <a:pt x="12428" y="252798"/>
                  </a:moveTo>
                  <a:cubicBezTo>
                    <a:pt x="2868" y="252453"/>
                    <a:pt x="-5022" y="249861"/>
                    <a:pt x="3905" y="239264"/>
                  </a:cubicBezTo>
                  <a:cubicBezTo>
                    <a:pt x="30339" y="207762"/>
                    <a:pt x="53836" y="174302"/>
                    <a:pt x="74684" y="138768"/>
                  </a:cubicBezTo>
                  <a:cubicBezTo>
                    <a:pt x="80040" y="129669"/>
                    <a:pt x="88333" y="121203"/>
                    <a:pt x="101752" y="120857"/>
                  </a:cubicBezTo>
                  <a:cubicBezTo>
                    <a:pt x="167809" y="118957"/>
                    <a:pt x="231562" y="101046"/>
                    <a:pt x="296179" y="89701"/>
                  </a:cubicBezTo>
                  <a:cubicBezTo>
                    <a:pt x="391665" y="72999"/>
                    <a:pt x="486517" y="53533"/>
                    <a:pt x="582982" y="42591"/>
                  </a:cubicBezTo>
                  <a:cubicBezTo>
                    <a:pt x="643280" y="35738"/>
                    <a:pt x="703635" y="26869"/>
                    <a:pt x="763875" y="12010"/>
                  </a:cubicBezTo>
                  <a:cubicBezTo>
                    <a:pt x="756273" y="5618"/>
                    <a:pt x="744179" y="13565"/>
                    <a:pt x="738823" y="3544"/>
                  </a:cubicBezTo>
                  <a:cubicBezTo>
                    <a:pt x="762608" y="319"/>
                    <a:pt x="788927" y="-6246"/>
                    <a:pt x="806262" y="15005"/>
                  </a:cubicBezTo>
                  <a:cubicBezTo>
                    <a:pt x="824807" y="37696"/>
                    <a:pt x="808796" y="61251"/>
                    <a:pt x="798718" y="82847"/>
                  </a:cubicBezTo>
                  <a:cubicBezTo>
                    <a:pt x="781210" y="120512"/>
                    <a:pt x="751896" y="143721"/>
                    <a:pt x="710373" y="150574"/>
                  </a:cubicBezTo>
                  <a:cubicBezTo>
                    <a:pt x="526716" y="180809"/>
                    <a:pt x="343231" y="212024"/>
                    <a:pt x="159285" y="240877"/>
                  </a:cubicBezTo>
                  <a:cubicBezTo>
                    <a:pt x="111024" y="248364"/>
                    <a:pt x="61438" y="248997"/>
                    <a:pt x="12428" y="252798"/>
                  </a:cubicBezTo>
                  <a:lnTo>
                    <a:pt x="12428" y="25279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5DC3BACD-3C9D-4805-9B19-C945F2FFAAD4}"/>
                </a:ext>
              </a:extLst>
            </p:cNvPr>
            <p:cNvSpPr/>
            <p:nvPr/>
          </p:nvSpPr>
          <p:spPr>
            <a:xfrm>
              <a:off x="2385401" y="3024974"/>
              <a:ext cx="839649" cy="242918"/>
            </a:xfrm>
            <a:custGeom>
              <a:avLst/>
              <a:gdLst>
                <a:gd name="connsiteX0" fmla="*/ 106659 w 839649"/>
                <a:gd name="connsiteY0" fmla="*/ 242919 h 242918"/>
                <a:gd name="connsiteX1" fmla="*/ 84026 w 839649"/>
                <a:gd name="connsiteY1" fmla="*/ 219191 h 242918"/>
                <a:gd name="connsiteX2" fmla="*/ 12613 w 839649"/>
                <a:gd name="connsiteY2" fmla="*/ 166035 h 242918"/>
                <a:gd name="connsiteX3" fmla="*/ 1671 w 839649"/>
                <a:gd name="connsiteY3" fmla="*/ 139140 h 242918"/>
                <a:gd name="connsiteX4" fmla="*/ 25571 w 839649"/>
                <a:gd name="connsiteY4" fmla="*/ 126239 h 242918"/>
                <a:gd name="connsiteX5" fmla="*/ 361787 w 839649"/>
                <a:gd name="connsiteY5" fmla="*/ 69685 h 242918"/>
                <a:gd name="connsiteX6" fmla="*/ 641507 w 839649"/>
                <a:gd name="connsiteY6" fmla="*/ 24303 h 242918"/>
                <a:gd name="connsiteX7" fmla="*/ 781107 w 839649"/>
                <a:gd name="connsiteY7" fmla="*/ 0 h 242918"/>
                <a:gd name="connsiteX8" fmla="*/ 839159 w 839649"/>
                <a:gd name="connsiteY8" fmla="*/ 102109 h 242918"/>
                <a:gd name="connsiteX9" fmla="*/ 818829 w 839649"/>
                <a:gd name="connsiteY9" fmla="*/ 127449 h 242918"/>
                <a:gd name="connsiteX10" fmla="*/ 439075 w 839649"/>
                <a:gd name="connsiteY10" fmla="*/ 189935 h 242918"/>
                <a:gd name="connsiteX11" fmla="*/ 133151 w 839649"/>
                <a:gd name="connsiteY11" fmla="*/ 241709 h 242918"/>
                <a:gd name="connsiteX12" fmla="*/ 106659 w 839649"/>
                <a:gd name="connsiteY12" fmla="*/ 242919 h 242918"/>
                <a:gd name="connsiteX13" fmla="*/ 106659 w 839649"/>
                <a:gd name="connsiteY13" fmla="*/ 242919 h 24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649" h="242918">
                  <a:moveTo>
                    <a:pt x="106659" y="242919"/>
                  </a:moveTo>
                  <a:cubicBezTo>
                    <a:pt x="102398" y="231861"/>
                    <a:pt x="94277" y="225296"/>
                    <a:pt x="84026" y="219191"/>
                  </a:cubicBezTo>
                  <a:cubicBezTo>
                    <a:pt x="58456" y="204045"/>
                    <a:pt x="33576" y="187574"/>
                    <a:pt x="12613" y="166035"/>
                  </a:cubicBezTo>
                  <a:cubicBezTo>
                    <a:pt x="5299" y="158490"/>
                    <a:pt x="-3800" y="151407"/>
                    <a:pt x="1671" y="139140"/>
                  </a:cubicBezTo>
                  <a:cubicBezTo>
                    <a:pt x="6163" y="129061"/>
                    <a:pt x="15378" y="127910"/>
                    <a:pt x="25571" y="126239"/>
                  </a:cubicBezTo>
                  <a:cubicBezTo>
                    <a:pt x="137701" y="107810"/>
                    <a:pt x="249715" y="88287"/>
                    <a:pt x="361787" y="69685"/>
                  </a:cubicBezTo>
                  <a:cubicBezTo>
                    <a:pt x="454969" y="54251"/>
                    <a:pt x="548325" y="39738"/>
                    <a:pt x="641507" y="24303"/>
                  </a:cubicBezTo>
                  <a:cubicBezTo>
                    <a:pt x="688098" y="16644"/>
                    <a:pt x="734516" y="8120"/>
                    <a:pt x="781107" y="0"/>
                  </a:cubicBezTo>
                  <a:cubicBezTo>
                    <a:pt x="814856" y="25743"/>
                    <a:pt x="832997" y="60643"/>
                    <a:pt x="839159" y="102109"/>
                  </a:cubicBezTo>
                  <a:cubicBezTo>
                    <a:pt x="841405" y="117140"/>
                    <a:pt x="836164" y="124684"/>
                    <a:pt x="818829" y="127449"/>
                  </a:cubicBezTo>
                  <a:cubicBezTo>
                    <a:pt x="692187" y="147490"/>
                    <a:pt x="565659" y="168799"/>
                    <a:pt x="439075" y="189935"/>
                  </a:cubicBezTo>
                  <a:cubicBezTo>
                    <a:pt x="337081" y="206982"/>
                    <a:pt x="235145" y="224605"/>
                    <a:pt x="133151" y="241709"/>
                  </a:cubicBezTo>
                  <a:cubicBezTo>
                    <a:pt x="124455" y="243149"/>
                    <a:pt x="115471" y="242631"/>
                    <a:pt x="106659" y="242919"/>
                  </a:cubicBezTo>
                  <a:lnTo>
                    <a:pt x="106659" y="24291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2BCFF4FE-3F8E-410B-BB79-D08F48CD0D22}"/>
                </a:ext>
              </a:extLst>
            </p:cNvPr>
            <p:cNvSpPr/>
            <p:nvPr/>
          </p:nvSpPr>
          <p:spPr>
            <a:xfrm>
              <a:off x="2433317" y="3714165"/>
              <a:ext cx="957050" cy="248044"/>
            </a:xfrm>
            <a:custGeom>
              <a:avLst/>
              <a:gdLst>
                <a:gd name="connsiteX0" fmla="*/ 0 w 957050"/>
                <a:gd name="connsiteY0" fmla="*/ 205081 h 248044"/>
                <a:gd name="connsiteX1" fmla="*/ 13707 w 957050"/>
                <a:gd name="connsiteY1" fmla="*/ 194830 h 248044"/>
                <a:gd name="connsiteX2" fmla="*/ 108559 w 957050"/>
                <a:gd name="connsiteY2" fmla="*/ 179972 h 248044"/>
                <a:gd name="connsiteX3" fmla="*/ 169317 w 957050"/>
                <a:gd name="connsiteY3" fmla="*/ 143747 h 248044"/>
                <a:gd name="connsiteX4" fmla="*/ 275803 w 957050"/>
                <a:gd name="connsiteY4" fmla="*/ 87942 h 248044"/>
                <a:gd name="connsiteX5" fmla="*/ 499659 w 957050"/>
                <a:gd name="connsiteY5" fmla="*/ 60125 h 248044"/>
                <a:gd name="connsiteX6" fmla="*/ 730484 w 957050"/>
                <a:gd name="connsiteY6" fmla="*/ 29256 h 248044"/>
                <a:gd name="connsiteX7" fmla="*/ 946853 w 957050"/>
                <a:gd name="connsiteY7" fmla="*/ 0 h 248044"/>
                <a:gd name="connsiteX8" fmla="*/ 955031 w 957050"/>
                <a:gd name="connsiteY8" fmla="*/ 35706 h 248044"/>
                <a:gd name="connsiteX9" fmla="*/ 928539 w 957050"/>
                <a:gd name="connsiteY9" fmla="*/ 113397 h 248044"/>
                <a:gd name="connsiteX10" fmla="*/ 879933 w 957050"/>
                <a:gd name="connsiteY10" fmla="*/ 138679 h 248044"/>
                <a:gd name="connsiteX11" fmla="*/ 701573 w 957050"/>
                <a:gd name="connsiteY11" fmla="*/ 143920 h 248044"/>
                <a:gd name="connsiteX12" fmla="*/ 474262 w 957050"/>
                <a:gd name="connsiteY12" fmla="*/ 170642 h 248044"/>
                <a:gd name="connsiteX13" fmla="*/ 273672 w 957050"/>
                <a:gd name="connsiteY13" fmla="*/ 197134 h 248044"/>
                <a:gd name="connsiteX14" fmla="*/ 218673 w 957050"/>
                <a:gd name="connsiteY14" fmla="*/ 203354 h 248044"/>
                <a:gd name="connsiteX15" fmla="*/ 16989 w 957050"/>
                <a:gd name="connsiteY15" fmla="*/ 245280 h 248044"/>
                <a:gd name="connsiteX16" fmla="*/ 5356 w 957050"/>
                <a:gd name="connsiteY16" fmla="*/ 248044 h 248044"/>
                <a:gd name="connsiteX17" fmla="*/ 0 w 957050"/>
                <a:gd name="connsiteY17" fmla="*/ 205081 h 248044"/>
                <a:gd name="connsiteX18" fmla="*/ 0 w 957050"/>
                <a:gd name="connsiteY18" fmla="*/ 205081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7050" h="248044">
                  <a:moveTo>
                    <a:pt x="0" y="205081"/>
                  </a:moveTo>
                  <a:cubicBezTo>
                    <a:pt x="979" y="196789"/>
                    <a:pt x="6623" y="195867"/>
                    <a:pt x="13707" y="194830"/>
                  </a:cubicBezTo>
                  <a:cubicBezTo>
                    <a:pt x="45382" y="190338"/>
                    <a:pt x="77057" y="185673"/>
                    <a:pt x="108559" y="179972"/>
                  </a:cubicBezTo>
                  <a:cubicBezTo>
                    <a:pt x="133035" y="175538"/>
                    <a:pt x="156244" y="165229"/>
                    <a:pt x="169317" y="143747"/>
                  </a:cubicBezTo>
                  <a:cubicBezTo>
                    <a:pt x="194197" y="102915"/>
                    <a:pt x="233128" y="93067"/>
                    <a:pt x="275803" y="87942"/>
                  </a:cubicBezTo>
                  <a:cubicBezTo>
                    <a:pt x="350441" y="78957"/>
                    <a:pt x="424849" y="67554"/>
                    <a:pt x="499659" y="60125"/>
                  </a:cubicBezTo>
                  <a:cubicBezTo>
                    <a:pt x="577004" y="52523"/>
                    <a:pt x="653370" y="38586"/>
                    <a:pt x="730484" y="29256"/>
                  </a:cubicBezTo>
                  <a:cubicBezTo>
                    <a:pt x="802761" y="20560"/>
                    <a:pt x="875613" y="16356"/>
                    <a:pt x="946853" y="0"/>
                  </a:cubicBezTo>
                  <a:cubicBezTo>
                    <a:pt x="959523" y="9560"/>
                    <a:pt x="957911" y="23727"/>
                    <a:pt x="955031" y="35706"/>
                  </a:cubicBezTo>
                  <a:cubicBezTo>
                    <a:pt x="948639" y="62313"/>
                    <a:pt x="941900" y="88978"/>
                    <a:pt x="928539" y="113397"/>
                  </a:cubicBezTo>
                  <a:cubicBezTo>
                    <a:pt x="917827" y="133035"/>
                    <a:pt x="904409" y="139486"/>
                    <a:pt x="879933" y="138679"/>
                  </a:cubicBezTo>
                  <a:cubicBezTo>
                    <a:pt x="820556" y="136779"/>
                    <a:pt x="760719" y="138852"/>
                    <a:pt x="701573" y="143920"/>
                  </a:cubicBezTo>
                  <a:cubicBezTo>
                    <a:pt x="625553" y="150428"/>
                    <a:pt x="549994" y="161140"/>
                    <a:pt x="474262" y="170642"/>
                  </a:cubicBezTo>
                  <a:cubicBezTo>
                    <a:pt x="407341" y="179050"/>
                    <a:pt x="340478" y="188265"/>
                    <a:pt x="273672" y="197134"/>
                  </a:cubicBezTo>
                  <a:cubicBezTo>
                    <a:pt x="255358" y="199553"/>
                    <a:pt x="236757" y="204851"/>
                    <a:pt x="218673" y="203354"/>
                  </a:cubicBezTo>
                  <a:cubicBezTo>
                    <a:pt x="147087" y="197537"/>
                    <a:pt x="82701" y="224087"/>
                    <a:pt x="16989" y="245280"/>
                  </a:cubicBezTo>
                  <a:cubicBezTo>
                    <a:pt x="13188" y="246489"/>
                    <a:pt x="9272" y="247123"/>
                    <a:pt x="5356" y="248044"/>
                  </a:cubicBezTo>
                  <a:cubicBezTo>
                    <a:pt x="-2707" y="234395"/>
                    <a:pt x="2131" y="219307"/>
                    <a:pt x="0" y="205081"/>
                  </a:cubicBezTo>
                  <a:lnTo>
                    <a:pt x="0" y="205081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B7A932-08BF-422B-85E9-3AD5B0CE2543}"/>
                </a:ext>
              </a:extLst>
            </p:cNvPr>
            <p:cNvSpPr/>
            <p:nvPr/>
          </p:nvSpPr>
          <p:spPr>
            <a:xfrm>
              <a:off x="2511008" y="3543926"/>
              <a:ext cx="806512" cy="224828"/>
            </a:xfrm>
            <a:custGeom>
              <a:avLst/>
              <a:gdLst>
                <a:gd name="connsiteX0" fmla="*/ 0 w 806512"/>
                <a:gd name="connsiteY0" fmla="*/ 224778 h 224828"/>
                <a:gd name="connsiteX1" fmla="*/ 36513 w 806512"/>
                <a:gd name="connsiteY1" fmla="*/ 157626 h 224828"/>
                <a:gd name="connsiteX2" fmla="*/ 49298 w 806512"/>
                <a:gd name="connsiteY2" fmla="*/ 131826 h 224828"/>
                <a:gd name="connsiteX3" fmla="*/ 90591 w 806512"/>
                <a:gd name="connsiteY3" fmla="*/ 102109 h 224828"/>
                <a:gd name="connsiteX4" fmla="*/ 271254 w 806512"/>
                <a:gd name="connsiteY4" fmla="*/ 76481 h 224828"/>
                <a:gd name="connsiteX5" fmla="*/ 381022 w 806512"/>
                <a:gd name="connsiteY5" fmla="*/ 63465 h 224828"/>
                <a:gd name="connsiteX6" fmla="*/ 504842 w 806512"/>
                <a:gd name="connsiteY6" fmla="*/ 47052 h 224828"/>
                <a:gd name="connsiteX7" fmla="*/ 681186 w 806512"/>
                <a:gd name="connsiteY7" fmla="*/ 24822 h 224828"/>
                <a:gd name="connsiteX8" fmla="*/ 783410 w 806512"/>
                <a:gd name="connsiteY8" fmla="*/ 10309 h 224828"/>
                <a:gd name="connsiteX9" fmla="*/ 791991 w 806512"/>
                <a:gd name="connsiteY9" fmla="*/ 0 h 224828"/>
                <a:gd name="connsiteX10" fmla="*/ 793085 w 806512"/>
                <a:gd name="connsiteY10" fmla="*/ 113570 h 224828"/>
                <a:gd name="connsiteX11" fmla="*/ 762159 w 806512"/>
                <a:gd name="connsiteY11" fmla="*/ 129234 h 224828"/>
                <a:gd name="connsiteX12" fmla="*/ 527361 w 806512"/>
                <a:gd name="connsiteY12" fmla="*/ 160909 h 224828"/>
                <a:gd name="connsiteX13" fmla="*/ 103088 w 806512"/>
                <a:gd name="connsiteY13" fmla="*/ 216197 h 224828"/>
                <a:gd name="connsiteX14" fmla="*/ 0 w 806512"/>
                <a:gd name="connsiteY14" fmla="*/ 224778 h 224828"/>
                <a:gd name="connsiteX15" fmla="*/ 0 w 806512"/>
                <a:gd name="connsiteY15" fmla="*/ 224778 h 22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6512" h="224828">
                  <a:moveTo>
                    <a:pt x="0" y="224778"/>
                  </a:moveTo>
                  <a:cubicBezTo>
                    <a:pt x="3225" y="197595"/>
                    <a:pt x="26434" y="181239"/>
                    <a:pt x="36513" y="157626"/>
                  </a:cubicBezTo>
                  <a:cubicBezTo>
                    <a:pt x="40256" y="148930"/>
                    <a:pt x="46130" y="141156"/>
                    <a:pt x="49298" y="131826"/>
                  </a:cubicBezTo>
                  <a:cubicBezTo>
                    <a:pt x="55863" y="112475"/>
                    <a:pt x="68188" y="103549"/>
                    <a:pt x="90591" y="102109"/>
                  </a:cubicBezTo>
                  <a:cubicBezTo>
                    <a:pt x="151349" y="98193"/>
                    <a:pt x="211129" y="85523"/>
                    <a:pt x="271254" y="76481"/>
                  </a:cubicBezTo>
                  <a:cubicBezTo>
                    <a:pt x="307651" y="71010"/>
                    <a:pt x="343818" y="63926"/>
                    <a:pt x="381022" y="63465"/>
                  </a:cubicBezTo>
                  <a:cubicBezTo>
                    <a:pt x="422775" y="63062"/>
                    <a:pt x="463550" y="52984"/>
                    <a:pt x="504842" y="47052"/>
                  </a:cubicBezTo>
                  <a:cubicBezTo>
                    <a:pt x="563528" y="38644"/>
                    <a:pt x="622501" y="32366"/>
                    <a:pt x="681186" y="24822"/>
                  </a:cubicBezTo>
                  <a:cubicBezTo>
                    <a:pt x="715280" y="20387"/>
                    <a:pt x="749316" y="15031"/>
                    <a:pt x="783410" y="10309"/>
                  </a:cubicBezTo>
                  <a:cubicBezTo>
                    <a:pt x="789918" y="9387"/>
                    <a:pt x="787038" y="1670"/>
                    <a:pt x="791991" y="0"/>
                  </a:cubicBezTo>
                  <a:cubicBezTo>
                    <a:pt x="815431" y="37607"/>
                    <a:pt x="806504" y="75905"/>
                    <a:pt x="793085" y="113570"/>
                  </a:cubicBezTo>
                  <a:cubicBezTo>
                    <a:pt x="788593" y="126182"/>
                    <a:pt x="774253" y="127622"/>
                    <a:pt x="762159" y="129234"/>
                  </a:cubicBezTo>
                  <a:cubicBezTo>
                    <a:pt x="683893" y="139889"/>
                    <a:pt x="605742" y="151004"/>
                    <a:pt x="527361" y="160909"/>
                  </a:cubicBezTo>
                  <a:cubicBezTo>
                    <a:pt x="385860" y="178763"/>
                    <a:pt x="243955" y="193506"/>
                    <a:pt x="103088" y="216197"/>
                  </a:cubicBezTo>
                  <a:cubicBezTo>
                    <a:pt x="69167" y="221783"/>
                    <a:pt x="34670" y="225296"/>
                    <a:pt x="0" y="224778"/>
                  </a:cubicBezTo>
                  <a:lnTo>
                    <a:pt x="0" y="224778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C0586383-2BBC-49C3-97E2-441F53A6DA23}"/>
                </a:ext>
              </a:extLst>
            </p:cNvPr>
            <p:cNvSpPr/>
            <p:nvPr/>
          </p:nvSpPr>
          <p:spPr>
            <a:xfrm>
              <a:off x="2380391" y="3905929"/>
              <a:ext cx="957048" cy="226512"/>
            </a:xfrm>
            <a:custGeom>
              <a:avLst/>
              <a:gdLst>
                <a:gd name="connsiteX0" fmla="*/ 955492 w 957048"/>
                <a:gd name="connsiteY0" fmla="*/ 7789 h 226512"/>
                <a:gd name="connsiteX1" fmla="*/ 883618 w 957048"/>
                <a:gd name="connsiteY1" fmla="*/ 126253 h 226512"/>
                <a:gd name="connsiteX2" fmla="*/ 593648 w 957048"/>
                <a:gd name="connsiteY2" fmla="*/ 155394 h 226512"/>
                <a:gd name="connsiteX3" fmla="*/ 222474 w 957048"/>
                <a:gd name="connsiteY3" fmla="*/ 193289 h 226512"/>
                <a:gd name="connsiteX4" fmla="*/ 14513 w 957048"/>
                <a:gd name="connsiteY4" fmla="*/ 226231 h 226512"/>
                <a:gd name="connsiteX5" fmla="*/ 0 w 957048"/>
                <a:gd name="connsiteY5" fmla="*/ 226231 h 226512"/>
                <a:gd name="connsiteX6" fmla="*/ 71125 w 957048"/>
                <a:gd name="connsiteY6" fmla="*/ 118709 h 226512"/>
                <a:gd name="connsiteX7" fmla="*/ 97905 w 957048"/>
                <a:gd name="connsiteY7" fmla="*/ 108803 h 226512"/>
                <a:gd name="connsiteX8" fmla="*/ 249945 w 957048"/>
                <a:gd name="connsiteY8" fmla="*/ 79374 h 226512"/>
                <a:gd name="connsiteX9" fmla="*/ 463089 w 957048"/>
                <a:gd name="connsiteY9" fmla="*/ 46835 h 226512"/>
                <a:gd name="connsiteX10" fmla="*/ 809614 w 957048"/>
                <a:gd name="connsiteY10" fmla="*/ 10092 h 226512"/>
                <a:gd name="connsiteX11" fmla="*/ 906194 w 957048"/>
                <a:gd name="connsiteY11" fmla="*/ 2317 h 226512"/>
                <a:gd name="connsiteX12" fmla="*/ 955492 w 957048"/>
                <a:gd name="connsiteY12" fmla="*/ 7789 h 226512"/>
                <a:gd name="connsiteX13" fmla="*/ 955492 w 957048"/>
                <a:gd name="connsiteY13" fmla="*/ 7789 h 22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7048" h="226512">
                  <a:moveTo>
                    <a:pt x="955492" y="7789"/>
                  </a:moveTo>
                  <a:cubicBezTo>
                    <a:pt x="960502" y="68547"/>
                    <a:pt x="957450" y="119342"/>
                    <a:pt x="883618" y="126253"/>
                  </a:cubicBezTo>
                  <a:cubicBezTo>
                    <a:pt x="786923" y="135295"/>
                    <a:pt x="689191" y="139499"/>
                    <a:pt x="593648" y="155394"/>
                  </a:cubicBezTo>
                  <a:cubicBezTo>
                    <a:pt x="470461" y="175897"/>
                    <a:pt x="346064" y="181886"/>
                    <a:pt x="222474" y="193289"/>
                  </a:cubicBezTo>
                  <a:cubicBezTo>
                    <a:pt x="151695" y="199797"/>
                    <a:pt x="84083" y="217305"/>
                    <a:pt x="14513" y="226231"/>
                  </a:cubicBezTo>
                  <a:cubicBezTo>
                    <a:pt x="9733" y="226864"/>
                    <a:pt x="4838" y="226231"/>
                    <a:pt x="0" y="226231"/>
                  </a:cubicBezTo>
                  <a:cubicBezTo>
                    <a:pt x="19293" y="187472"/>
                    <a:pt x="48031" y="154991"/>
                    <a:pt x="71125" y="118709"/>
                  </a:cubicBezTo>
                  <a:cubicBezTo>
                    <a:pt x="76078" y="110991"/>
                    <a:pt x="88517" y="111279"/>
                    <a:pt x="97905" y="108803"/>
                  </a:cubicBezTo>
                  <a:cubicBezTo>
                    <a:pt x="147951" y="95615"/>
                    <a:pt x="199034" y="88301"/>
                    <a:pt x="249945" y="79374"/>
                  </a:cubicBezTo>
                  <a:cubicBezTo>
                    <a:pt x="320839" y="66877"/>
                    <a:pt x="392079" y="57893"/>
                    <a:pt x="463089" y="46835"/>
                  </a:cubicBezTo>
                  <a:cubicBezTo>
                    <a:pt x="578098" y="28924"/>
                    <a:pt x="694374" y="24144"/>
                    <a:pt x="809614" y="10092"/>
                  </a:cubicBezTo>
                  <a:cubicBezTo>
                    <a:pt x="841750" y="6176"/>
                    <a:pt x="874116" y="6925"/>
                    <a:pt x="906194" y="2317"/>
                  </a:cubicBezTo>
                  <a:cubicBezTo>
                    <a:pt x="922550" y="-101"/>
                    <a:pt x="940115" y="-3154"/>
                    <a:pt x="955492" y="7789"/>
                  </a:cubicBezTo>
                  <a:lnTo>
                    <a:pt x="955492" y="7789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6FF7B224-4BEF-499D-8F87-A904E1563DF5}"/>
                </a:ext>
              </a:extLst>
            </p:cNvPr>
            <p:cNvSpPr/>
            <p:nvPr/>
          </p:nvSpPr>
          <p:spPr>
            <a:xfrm>
              <a:off x="2238171" y="3897682"/>
              <a:ext cx="1097596" cy="264514"/>
            </a:xfrm>
            <a:custGeom>
              <a:avLst/>
              <a:gdLst>
                <a:gd name="connsiteX0" fmla="*/ 1097597 w 1097596"/>
                <a:gd name="connsiteY0" fmla="*/ 15575 h 264514"/>
                <a:gd name="connsiteX1" fmla="*/ 872301 w 1097596"/>
                <a:gd name="connsiteY1" fmla="*/ 34177 h 264514"/>
                <a:gd name="connsiteX2" fmla="*/ 745255 w 1097596"/>
                <a:gd name="connsiteY2" fmla="*/ 44313 h 264514"/>
                <a:gd name="connsiteX3" fmla="*/ 614063 w 1097596"/>
                <a:gd name="connsiteY3" fmla="*/ 60554 h 264514"/>
                <a:gd name="connsiteX4" fmla="*/ 480970 w 1097596"/>
                <a:gd name="connsiteY4" fmla="*/ 79328 h 264514"/>
                <a:gd name="connsiteX5" fmla="*/ 261203 w 1097596"/>
                <a:gd name="connsiteY5" fmla="*/ 118951 h 264514"/>
                <a:gd name="connsiteX6" fmla="*/ 242486 w 1097596"/>
                <a:gd name="connsiteY6" fmla="*/ 122925 h 264514"/>
                <a:gd name="connsiteX7" fmla="*/ 199523 w 1097596"/>
                <a:gd name="connsiteY7" fmla="*/ 155291 h 264514"/>
                <a:gd name="connsiteX8" fmla="*/ 141126 w 1097596"/>
                <a:gd name="connsiteY8" fmla="*/ 234709 h 264514"/>
                <a:gd name="connsiteX9" fmla="*/ 33949 w 1097596"/>
                <a:gd name="connsiteY9" fmla="*/ 259127 h 264514"/>
                <a:gd name="connsiteX10" fmla="*/ 777 w 1097596"/>
                <a:gd name="connsiteY10" fmla="*/ 264023 h 264514"/>
                <a:gd name="connsiteX11" fmla="*/ 7803 w 1097596"/>
                <a:gd name="connsiteY11" fmla="*/ 204762 h 264514"/>
                <a:gd name="connsiteX12" fmla="*/ 101273 w 1097596"/>
                <a:gd name="connsiteY12" fmla="*/ 132081 h 264514"/>
                <a:gd name="connsiteX13" fmla="*/ 123272 w 1097596"/>
                <a:gd name="connsiteY13" fmla="*/ 134270 h 264514"/>
                <a:gd name="connsiteX14" fmla="*/ 354155 w 1097596"/>
                <a:gd name="connsiteY14" fmla="*/ 74779 h 264514"/>
                <a:gd name="connsiteX15" fmla="*/ 470949 w 1097596"/>
                <a:gd name="connsiteY15" fmla="*/ 59690 h 264514"/>
                <a:gd name="connsiteX16" fmla="*/ 587801 w 1097596"/>
                <a:gd name="connsiteY16" fmla="*/ 44371 h 264514"/>
                <a:gd name="connsiteX17" fmla="*/ 724234 w 1097596"/>
                <a:gd name="connsiteY17" fmla="*/ 30721 h 264514"/>
                <a:gd name="connsiteX18" fmla="*/ 989614 w 1097596"/>
                <a:gd name="connsiteY18" fmla="*/ 1811 h 264514"/>
                <a:gd name="connsiteX19" fmla="*/ 1081586 w 1097596"/>
                <a:gd name="connsiteY19" fmla="*/ 1005 h 264514"/>
                <a:gd name="connsiteX20" fmla="*/ 1097597 w 1097596"/>
                <a:gd name="connsiteY20" fmla="*/ 15575 h 264514"/>
                <a:gd name="connsiteX21" fmla="*/ 1097597 w 1097596"/>
                <a:gd name="connsiteY21" fmla="*/ 15575 h 2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7596" h="264514">
                  <a:moveTo>
                    <a:pt x="1097597" y="15575"/>
                  </a:moveTo>
                  <a:cubicBezTo>
                    <a:pt x="1022210" y="18224"/>
                    <a:pt x="947169" y="23696"/>
                    <a:pt x="872301" y="34177"/>
                  </a:cubicBezTo>
                  <a:cubicBezTo>
                    <a:pt x="830259" y="40051"/>
                    <a:pt x="787700" y="43334"/>
                    <a:pt x="745255" y="44313"/>
                  </a:cubicBezTo>
                  <a:cubicBezTo>
                    <a:pt x="700795" y="45349"/>
                    <a:pt x="658005" y="56637"/>
                    <a:pt x="614063" y="60554"/>
                  </a:cubicBezTo>
                  <a:cubicBezTo>
                    <a:pt x="569487" y="64527"/>
                    <a:pt x="524854" y="70402"/>
                    <a:pt x="480970" y="79328"/>
                  </a:cubicBezTo>
                  <a:cubicBezTo>
                    <a:pt x="408002" y="94245"/>
                    <a:pt x="333077" y="97988"/>
                    <a:pt x="261203" y="118951"/>
                  </a:cubicBezTo>
                  <a:cubicBezTo>
                    <a:pt x="255098" y="120736"/>
                    <a:pt x="248763" y="122176"/>
                    <a:pt x="242486" y="122925"/>
                  </a:cubicBezTo>
                  <a:cubicBezTo>
                    <a:pt x="221868" y="125343"/>
                    <a:pt x="207643" y="134385"/>
                    <a:pt x="199523" y="155291"/>
                  </a:cubicBezTo>
                  <a:cubicBezTo>
                    <a:pt x="187314" y="186678"/>
                    <a:pt x="162838" y="209945"/>
                    <a:pt x="141126" y="234709"/>
                  </a:cubicBezTo>
                  <a:cubicBezTo>
                    <a:pt x="107089" y="250374"/>
                    <a:pt x="68907" y="247494"/>
                    <a:pt x="33949" y="259127"/>
                  </a:cubicBezTo>
                  <a:cubicBezTo>
                    <a:pt x="23352" y="262640"/>
                    <a:pt x="12352" y="265750"/>
                    <a:pt x="777" y="264023"/>
                  </a:cubicBezTo>
                  <a:cubicBezTo>
                    <a:pt x="-1700" y="243693"/>
                    <a:pt x="2044" y="224112"/>
                    <a:pt x="7803" y="204762"/>
                  </a:cubicBezTo>
                  <a:cubicBezTo>
                    <a:pt x="23467" y="152469"/>
                    <a:pt x="46389" y="134615"/>
                    <a:pt x="101273" y="132081"/>
                  </a:cubicBezTo>
                  <a:cubicBezTo>
                    <a:pt x="107896" y="140087"/>
                    <a:pt x="115325" y="136343"/>
                    <a:pt x="123272" y="134270"/>
                  </a:cubicBezTo>
                  <a:cubicBezTo>
                    <a:pt x="200099" y="113998"/>
                    <a:pt x="276695" y="92516"/>
                    <a:pt x="354155" y="74779"/>
                  </a:cubicBezTo>
                  <a:cubicBezTo>
                    <a:pt x="392280" y="66082"/>
                    <a:pt x="431960" y="64585"/>
                    <a:pt x="470949" y="59690"/>
                  </a:cubicBezTo>
                  <a:cubicBezTo>
                    <a:pt x="509938" y="54794"/>
                    <a:pt x="548985" y="50590"/>
                    <a:pt x="587801" y="44371"/>
                  </a:cubicBezTo>
                  <a:cubicBezTo>
                    <a:pt x="633068" y="37229"/>
                    <a:pt x="678910" y="39072"/>
                    <a:pt x="724234" y="30721"/>
                  </a:cubicBezTo>
                  <a:cubicBezTo>
                    <a:pt x="811830" y="14654"/>
                    <a:pt x="901211" y="12235"/>
                    <a:pt x="989614" y="1811"/>
                  </a:cubicBezTo>
                  <a:cubicBezTo>
                    <a:pt x="1019849" y="-1760"/>
                    <a:pt x="1050948" y="1062"/>
                    <a:pt x="1081586" y="1005"/>
                  </a:cubicBezTo>
                  <a:cubicBezTo>
                    <a:pt x="1091319" y="1062"/>
                    <a:pt x="1096618" y="5900"/>
                    <a:pt x="1097597" y="15575"/>
                  </a:cubicBezTo>
                  <a:lnTo>
                    <a:pt x="1097597" y="15575"/>
                  </a:lnTo>
                  <a:close/>
                </a:path>
              </a:pathLst>
            </a:custGeom>
            <a:solidFill>
              <a:srgbClr val="D9D7C5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6A018379-8C4E-417F-A8F1-805E438570C2}"/>
                </a:ext>
              </a:extLst>
            </p:cNvPr>
            <p:cNvSpPr/>
            <p:nvPr/>
          </p:nvSpPr>
          <p:spPr>
            <a:xfrm>
              <a:off x="1927509" y="4385278"/>
              <a:ext cx="1338830" cy="352154"/>
            </a:xfrm>
            <a:custGeom>
              <a:avLst/>
              <a:gdLst>
                <a:gd name="connsiteX0" fmla="*/ 1300219 w 1338830"/>
                <a:gd name="connsiteY0" fmla="*/ 1204 h 352154"/>
                <a:gd name="connsiteX1" fmla="*/ 1333506 w 1338830"/>
                <a:gd name="connsiteY1" fmla="*/ 25738 h 352154"/>
                <a:gd name="connsiteX2" fmla="*/ 1333391 w 1338830"/>
                <a:gd name="connsiteY2" fmla="*/ 166317 h 352154"/>
                <a:gd name="connsiteX3" fmla="*/ 1299585 w 1338830"/>
                <a:gd name="connsiteY3" fmla="*/ 199893 h 352154"/>
                <a:gd name="connsiteX4" fmla="*/ 777811 w 1338830"/>
                <a:gd name="connsiteY4" fmla="*/ 255180 h 352154"/>
                <a:gd name="connsiteX5" fmla="*/ 21411 w 1338830"/>
                <a:gd name="connsiteY5" fmla="*/ 351414 h 352154"/>
                <a:gd name="connsiteX6" fmla="*/ 3270 w 1338830"/>
                <a:gd name="connsiteY6" fmla="*/ 230473 h 352154"/>
                <a:gd name="connsiteX7" fmla="*/ 10929 w 1338830"/>
                <a:gd name="connsiteY7" fmla="*/ 160788 h 352154"/>
                <a:gd name="connsiteX8" fmla="*/ 530573 w 1338830"/>
                <a:gd name="connsiteY8" fmla="*/ 61041 h 352154"/>
                <a:gd name="connsiteX9" fmla="*/ 634064 w 1338830"/>
                <a:gd name="connsiteY9" fmla="*/ 50387 h 352154"/>
                <a:gd name="connsiteX10" fmla="*/ 1078148 w 1338830"/>
                <a:gd name="connsiteY10" fmla="*/ 15429 h 352154"/>
                <a:gd name="connsiteX11" fmla="*/ 1184633 w 1338830"/>
                <a:gd name="connsiteY11" fmla="*/ 10994 h 352154"/>
                <a:gd name="connsiteX12" fmla="*/ 1300219 w 1338830"/>
                <a:gd name="connsiteY12" fmla="*/ 1204 h 352154"/>
                <a:gd name="connsiteX13" fmla="*/ 1300219 w 1338830"/>
                <a:gd name="connsiteY13" fmla="*/ 1204 h 35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8830" h="352154">
                  <a:moveTo>
                    <a:pt x="1300219" y="1204"/>
                  </a:moveTo>
                  <a:cubicBezTo>
                    <a:pt x="1321815" y="-3058"/>
                    <a:pt x="1329187" y="3738"/>
                    <a:pt x="1333506" y="25738"/>
                  </a:cubicBezTo>
                  <a:cubicBezTo>
                    <a:pt x="1342836" y="72962"/>
                    <a:pt x="1337998" y="119438"/>
                    <a:pt x="1333391" y="166317"/>
                  </a:cubicBezTo>
                  <a:cubicBezTo>
                    <a:pt x="1331318" y="187338"/>
                    <a:pt x="1320433" y="196725"/>
                    <a:pt x="1299585" y="199893"/>
                  </a:cubicBezTo>
                  <a:cubicBezTo>
                    <a:pt x="1126524" y="226500"/>
                    <a:pt x="953694" y="251379"/>
                    <a:pt x="777811" y="255180"/>
                  </a:cubicBezTo>
                  <a:cubicBezTo>
                    <a:pt x="666084" y="257656"/>
                    <a:pt x="60227" y="361896"/>
                    <a:pt x="21411" y="351414"/>
                  </a:cubicBezTo>
                  <a:cubicBezTo>
                    <a:pt x="-8421" y="314787"/>
                    <a:pt x="851" y="271939"/>
                    <a:pt x="3270" y="230473"/>
                  </a:cubicBezTo>
                  <a:cubicBezTo>
                    <a:pt x="4652" y="207207"/>
                    <a:pt x="8280" y="183998"/>
                    <a:pt x="10929" y="160788"/>
                  </a:cubicBezTo>
                  <a:cubicBezTo>
                    <a:pt x="21929" y="151574"/>
                    <a:pt x="471542" y="69161"/>
                    <a:pt x="530573" y="61041"/>
                  </a:cubicBezTo>
                  <a:cubicBezTo>
                    <a:pt x="565012" y="56318"/>
                    <a:pt x="599394" y="51769"/>
                    <a:pt x="634064" y="50387"/>
                  </a:cubicBezTo>
                  <a:cubicBezTo>
                    <a:pt x="782591" y="44455"/>
                    <a:pt x="930081" y="26429"/>
                    <a:pt x="1078148" y="15429"/>
                  </a:cubicBezTo>
                  <a:cubicBezTo>
                    <a:pt x="1113566" y="12780"/>
                    <a:pt x="1149157" y="11167"/>
                    <a:pt x="1184633" y="10994"/>
                  </a:cubicBezTo>
                  <a:cubicBezTo>
                    <a:pt x="1223450" y="10706"/>
                    <a:pt x="1262093" y="8806"/>
                    <a:pt x="1300219" y="1204"/>
                  </a:cubicBezTo>
                  <a:lnTo>
                    <a:pt x="1300219" y="1204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850A9513-46A7-4DA0-A767-9FF66B3F4EC4}"/>
                </a:ext>
              </a:extLst>
            </p:cNvPr>
            <p:cNvSpPr/>
            <p:nvPr/>
          </p:nvSpPr>
          <p:spPr>
            <a:xfrm>
              <a:off x="2233298" y="4069546"/>
              <a:ext cx="1059445" cy="242988"/>
            </a:xfrm>
            <a:custGeom>
              <a:avLst/>
              <a:gdLst>
                <a:gd name="connsiteX0" fmla="*/ 25346 w 1059445"/>
                <a:gd name="connsiteY0" fmla="*/ 241780 h 242988"/>
                <a:gd name="connsiteX1" fmla="*/ 3116 w 1059445"/>
                <a:gd name="connsiteY1" fmla="*/ 170885 h 242988"/>
                <a:gd name="connsiteX2" fmla="*/ 6456 w 1059445"/>
                <a:gd name="connsiteY2" fmla="*/ 136273 h 242988"/>
                <a:gd name="connsiteX3" fmla="*/ 123827 w 1059445"/>
                <a:gd name="connsiteY3" fmla="*/ 110357 h 242988"/>
                <a:gd name="connsiteX4" fmla="*/ 397729 w 1059445"/>
                <a:gd name="connsiteY4" fmla="*/ 70504 h 242988"/>
                <a:gd name="connsiteX5" fmla="*/ 605806 w 1059445"/>
                <a:gd name="connsiteY5" fmla="*/ 45798 h 242988"/>
                <a:gd name="connsiteX6" fmla="*/ 750071 w 1059445"/>
                <a:gd name="connsiteY6" fmla="*/ 33991 h 242988"/>
                <a:gd name="connsiteX7" fmla="*/ 886446 w 1059445"/>
                <a:gd name="connsiteY7" fmla="*/ 17348 h 242988"/>
                <a:gd name="connsiteX8" fmla="*/ 1027602 w 1059445"/>
                <a:gd name="connsiteY8" fmla="*/ 474 h 242988"/>
                <a:gd name="connsiteX9" fmla="*/ 1053345 w 1059445"/>
                <a:gd name="connsiteY9" fmla="*/ 20631 h 242988"/>
                <a:gd name="connsiteX10" fmla="*/ 1053345 w 1059445"/>
                <a:gd name="connsiteY10" fmla="*/ 96881 h 242988"/>
                <a:gd name="connsiteX11" fmla="*/ 1048047 w 1059445"/>
                <a:gd name="connsiteY11" fmla="*/ 125331 h 242988"/>
                <a:gd name="connsiteX12" fmla="*/ 953482 w 1059445"/>
                <a:gd name="connsiteY12" fmla="*/ 138807 h 242988"/>
                <a:gd name="connsiteX13" fmla="*/ 571942 w 1059445"/>
                <a:gd name="connsiteY13" fmla="*/ 176011 h 242988"/>
                <a:gd name="connsiteX14" fmla="*/ 312149 w 1059445"/>
                <a:gd name="connsiteY14" fmla="*/ 194210 h 242988"/>
                <a:gd name="connsiteX15" fmla="*/ 143984 w 1059445"/>
                <a:gd name="connsiteY15" fmla="*/ 225021 h 242988"/>
                <a:gd name="connsiteX16" fmla="*/ 25346 w 1059445"/>
                <a:gd name="connsiteY16" fmla="*/ 241780 h 242988"/>
                <a:gd name="connsiteX17" fmla="*/ 25346 w 1059445"/>
                <a:gd name="connsiteY17" fmla="*/ 241780 h 2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9445" h="242988">
                  <a:moveTo>
                    <a:pt x="25346" y="241780"/>
                  </a:moveTo>
                  <a:cubicBezTo>
                    <a:pt x="16535" y="218686"/>
                    <a:pt x="13483" y="193806"/>
                    <a:pt x="3116" y="170885"/>
                  </a:cubicBezTo>
                  <a:cubicBezTo>
                    <a:pt x="-1606" y="160519"/>
                    <a:pt x="-1318" y="147158"/>
                    <a:pt x="6456" y="136273"/>
                  </a:cubicBezTo>
                  <a:cubicBezTo>
                    <a:pt x="47576" y="136734"/>
                    <a:pt x="84031" y="116116"/>
                    <a:pt x="123827" y="110357"/>
                  </a:cubicBezTo>
                  <a:cubicBezTo>
                    <a:pt x="215051" y="97111"/>
                    <a:pt x="303971" y="71656"/>
                    <a:pt x="397729" y="70504"/>
                  </a:cubicBezTo>
                  <a:cubicBezTo>
                    <a:pt x="467184" y="69640"/>
                    <a:pt x="536696" y="56222"/>
                    <a:pt x="605806" y="45798"/>
                  </a:cubicBezTo>
                  <a:cubicBezTo>
                    <a:pt x="653721" y="38599"/>
                    <a:pt x="702155" y="40730"/>
                    <a:pt x="750071" y="33991"/>
                  </a:cubicBezTo>
                  <a:cubicBezTo>
                    <a:pt x="795395" y="27599"/>
                    <a:pt x="841007" y="22992"/>
                    <a:pt x="886446" y="17348"/>
                  </a:cubicBezTo>
                  <a:cubicBezTo>
                    <a:pt x="933441" y="11473"/>
                    <a:pt x="980896" y="9458"/>
                    <a:pt x="1027602" y="474"/>
                  </a:cubicBezTo>
                  <a:cubicBezTo>
                    <a:pt x="1041827" y="-2291"/>
                    <a:pt x="1049775" y="7384"/>
                    <a:pt x="1053345" y="20631"/>
                  </a:cubicBezTo>
                  <a:cubicBezTo>
                    <a:pt x="1060256" y="46086"/>
                    <a:pt x="1062617" y="71541"/>
                    <a:pt x="1053345" y="96881"/>
                  </a:cubicBezTo>
                  <a:cubicBezTo>
                    <a:pt x="1049890" y="106153"/>
                    <a:pt x="1048335" y="115540"/>
                    <a:pt x="1048047" y="125331"/>
                  </a:cubicBezTo>
                  <a:cubicBezTo>
                    <a:pt x="1018445" y="142666"/>
                    <a:pt x="984639" y="138347"/>
                    <a:pt x="953482" y="138807"/>
                  </a:cubicBezTo>
                  <a:cubicBezTo>
                    <a:pt x="825170" y="140650"/>
                    <a:pt x="698815" y="161383"/>
                    <a:pt x="571942" y="176011"/>
                  </a:cubicBezTo>
                  <a:cubicBezTo>
                    <a:pt x="485383" y="186032"/>
                    <a:pt x="398708" y="187875"/>
                    <a:pt x="312149" y="194210"/>
                  </a:cubicBezTo>
                  <a:cubicBezTo>
                    <a:pt x="255019" y="198356"/>
                    <a:pt x="200308" y="216209"/>
                    <a:pt x="143984" y="225021"/>
                  </a:cubicBezTo>
                  <a:cubicBezTo>
                    <a:pt x="104476" y="231183"/>
                    <a:pt x="66409" y="247539"/>
                    <a:pt x="25346" y="241780"/>
                  </a:cubicBezTo>
                  <a:lnTo>
                    <a:pt x="25346" y="241780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7C195B36-9C36-4C7F-829F-53093D3145C0}"/>
                </a:ext>
              </a:extLst>
            </p:cNvPr>
            <p:cNvSpPr/>
            <p:nvPr/>
          </p:nvSpPr>
          <p:spPr>
            <a:xfrm>
              <a:off x="2258085" y="4224894"/>
              <a:ext cx="1029774" cy="214917"/>
            </a:xfrm>
            <a:custGeom>
              <a:avLst/>
              <a:gdLst>
                <a:gd name="connsiteX0" fmla="*/ 10925 w 1029774"/>
                <a:gd name="connsiteY0" fmla="*/ 214917 h 214917"/>
                <a:gd name="connsiteX1" fmla="*/ 40 w 1029774"/>
                <a:gd name="connsiteY1" fmla="*/ 179845 h 214917"/>
                <a:gd name="connsiteX2" fmla="*/ 731 w 1029774"/>
                <a:gd name="connsiteY2" fmla="*/ 110563 h 214917"/>
                <a:gd name="connsiteX3" fmla="*/ 128756 w 1029774"/>
                <a:gd name="connsiteY3" fmla="*/ 90982 h 214917"/>
                <a:gd name="connsiteX4" fmla="*/ 402601 w 1029774"/>
                <a:gd name="connsiteY4" fmla="*/ 57003 h 214917"/>
                <a:gd name="connsiteX5" fmla="*/ 591788 w 1029774"/>
                <a:gd name="connsiteY5" fmla="*/ 37307 h 214917"/>
                <a:gd name="connsiteX6" fmla="*/ 853366 w 1029774"/>
                <a:gd name="connsiteY6" fmla="*/ 8972 h 214917"/>
                <a:gd name="connsiteX7" fmla="*/ 1000568 w 1029774"/>
                <a:gd name="connsiteY7" fmla="*/ 737 h 214917"/>
                <a:gd name="connsiteX8" fmla="*/ 1029767 w 1029774"/>
                <a:gd name="connsiteY8" fmla="*/ 25098 h 214917"/>
                <a:gd name="connsiteX9" fmla="*/ 1021819 w 1029774"/>
                <a:gd name="connsiteY9" fmla="*/ 82400 h 214917"/>
                <a:gd name="connsiteX10" fmla="*/ 983406 w 1029774"/>
                <a:gd name="connsiteY10" fmla="*/ 112290 h 214917"/>
                <a:gd name="connsiteX11" fmla="*/ 697121 w 1029774"/>
                <a:gd name="connsiteY11" fmla="*/ 139358 h 214917"/>
                <a:gd name="connsiteX12" fmla="*/ 499412 w 1029774"/>
                <a:gd name="connsiteY12" fmla="*/ 154792 h 214917"/>
                <a:gd name="connsiteX13" fmla="*/ 32464 w 1029774"/>
                <a:gd name="connsiteY13" fmla="*/ 212211 h 214917"/>
                <a:gd name="connsiteX14" fmla="*/ 10925 w 1029774"/>
                <a:gd name="connsiteY14" fmla="*/ 214917 h 214917"/>
                <a:gd name="connsiteX15" fmla="*/ 10925 w 1029774"/>
                <a:gd name="connsiteY15" fmla="*/ 214917 h 21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9774" h="214917">
                  <a:moveTo>
                    <a:pt x="10925" y="214917"/>
                  </a:moveTo>
                  <a:cubicBezTo>
                    <a:pt x="-248" y="205588"/>
                    <a:pt x="-132" y="192745"/>
                    <a:pt x="40" y="179845"/>
                  </a:cubicBezTo>
                  <a:cubicBezTo>
                    <a:pt x="328" y="156751"/>
                    <a:pt x="501" y="133657"/>
                    <a:pt x="731" y="110563"/>
                  </a:cubicBezTo>
                  <a:cubicBezTo>
                    <a:pt x="45076" y="114940"/>
                    <a:pt x="86254" y="98699"/>
                    <a:pt x="128756" y="90982"/>
                  </a:cubicBezTo>
                  <a:cubicBezTo>
                    <a:pt x="219404" y="74453"/>
                    <a:pt x="308670" y="50898"/>
                    <a:pt x="402601" y="57003"/>
                  </a:cubicBezTo>
                  <a:cubicBezTo>
                    <a:pt x="466181" y="61092"/>
                    <a:pt x="528437" y="40705"/>
                    <a:pt x="591788" y="37307"/>
                  </a:cubicBezTo>
                  <a:cubicBezTo>
                    <a:pt x="679498" y="32584"/>
                    <a:pt x="765367" y="12658"/>
                    <a:pt x="853366" y="8972"/>
                  </a:cubicBezTo>
                  <a:cubicBezTo>
                    <a:pt x="902376" y="6956"/>
                    <a:pt x="951789" y="8915"/>
                    <a:pt x="1000568" y="737"/>
                  </a:cubicBezTo>
                  <a:cubicBezTo>
                    <a:pt x="1019516" y="-2431"/>
                    <a:pt x="1029536" y="4422"/>
                    <a:pt x="1029767" y="25098"/>
                  </a:cubicBezTo>
                  <a:cubicBezTo>
                    <a:pt x="1029940" y="44736"/>
                    <a:pt x="1027002" y="63683"/>
                    <a:pt x="1021819" y="82400"/>
                  </a:cubicBezTo>
                  <a:cubicBezTo>
                    <a:pt x="1016463" y="101866"/>
                    <a:pt x="1004427" y="110159"/>
                    <a:pt x="983406" y="112290"/>
                  </a:cubicBezTo>
                  <a:cubicBezTo>
                    <a:pt x="888093" y="121908"/>
                    <a:pt x="792204" y="124960"/>
                    <a:pt x="697121" y="139358"/>
                  </a:cubicBezTo>
                  <a:cubicBezTo>
                    <a:pt x="631928" y="149264"/>
                    <a:pt x="565468" y="151740"/>
                    <a:pt x="499412" y="154792"/>
                  </a:cubicBezTo>
                  <a:cubicBezTo>
                    <a:pt x="342246" y="162049"/>
                    <a:pt x="185425" y="170745"/>
                    <a:pt x="32464" y="212211"/>
                  </a:cubicBezTo>
                  <a:cubicBezTo>
                    <a:pt x="25553" y="213996"/>
                    <a:pt x="18124" y="214054"/>
                    <a:pt x="10925" y="214917"/>
                  </a:cubicBezTo>
                  <a:lnTo>
                    <a:pt x="10925" y="214917"/>
                  </a:lnTo>
                  <a:close/>
                </a:path>
              </a:pathLst>
            </a:custGeom>
            <a:solidFill>
              <a:srgbClr val="ECEBD6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784AD147-09E2-4D80-9A96-CC449C4D0859}"/>
                </a:ext>
              </a:extLst>
            </p:cNvPr>
            <p:cNvSpPr/>
            <p:nvPr/>
          </p:nvSpPr>
          <p:spPr>
            <a:xfrm>
              <a:off x="1598594" y="1955567"/>
              <a:ext cx="3282" cy="74407"/>
            </a:xfrm>
            <a:custGeom>
              <a:avLst/>
              <a:gdLst>
                <a:gd name="connsiteX0" fmla="*/ 58 w 3282"/>
                <a:gd name="connsiteY0" fmla="*/ 52811 h 74407"/>
                <a:gd name="connsiteX1" fmla="*/ 0 w 3282"/>
                <a:gd name="connsiteY1" fmla="*/ 16298 h 74407"/>
                <a:gd name="connsiteX2" fmla="*/ 3283 w 3282"/>
                <a:gd name="connsiteY2" fmla="*/ 0 h 74407"/>
                <a:gd name="connsiteX3" fmla="*/ 3283 w 3282"/>
                <a:gd name="connsiteY3" fmla="*/ 74408 h 74407"/>
                <a:gd name="connsiteX4" fmla="*/ 58 w 3282"/>
                <a:gd name="connsiteY4" fmla="*/ 52811 h 74407"/>
                <a:gd name="connsiteX5" fmla="*/ 58 w 3282"/>
                <a:gd name="connsiteY5" fmla="*/ 52811 h 7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" h="74407">
                  <a:moveTo>
                    <a:pt x="58" y="52811"/>
                  </a:moveTo>
                  <a:cubicBezTo>
                    <a:pt x="0" y="40659"/>
                    <a:pt x="0" y="28450"/>
                    <a:pt x="0" y="16298"/>
                  </a:cubicBezTo>
                  <a:cubicBezTo>
                    <a:pt x="1555" y="11461"/>
                    <a:pt x="-1037" y="5126"/>
                    <a:pt x="3283" y="0"/>
                  </a:cubicBezTo>
                  <a:cubicBezTo>
                    <a:pt x="3283" y="24994"/>
                    <a:pt x="3283" y="49010"/>
                    <a:pt x="3283" y="74408"/>
                  </a:cubicBezTo>
                  <a:cubicBezTo>
                    <a:pt x="-1152" y="67036"/>
                    <a:pt x="1843" y="59319"/>
                    <a:pt x="58" y="52811"/>
                  </a:cubicBezTo>
                  <a:lnTo>
                    <a:pt x="58" y="52811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1B35683-EEDA-4D1D-813C-DDD350AC67F9}"/>
                </a:ext>
              </a:extLst>
            </p:cNvPr>
            <p:cNvSpPr/>
            <p:nvPr/>
          </p:nvSpPr>
          <p:spPr>
            <a:xfrm>
              <a:off x="2152331" y="1932415"/>
              <a:ext cx="1670" cy="38010"/>
            </a:xfrm>
            <a:custGeom>
              <a:avLst/>
              <a:gdLst>
                <a:gd name="connsiteX0" fmla="*/ 0 w 1670"/>
                <a:gd name="connsiteY0" fmla="*/ 38010 h 38010"/>
                <a:gd name="connsiteX1" fmla="*/ 0 w 1670"/>
                <a:gd name="connsiteY1" fmla="*/ 115 h 38010"/>
                <a:gd name="connsiteX2" fmla="*/ 1670 w 1670"/>
                <a:gd name="connsiteY2" fmla="*/ 0 h 38010"/>
                <a:gd name="connsiteX3" fmla="*/ 1670 w 1670"/>
                <a:gd name="connsiteY3" fmla="*/ 37953 h 38010"/>
                <a:gd name="connsiteX4" fmla="*/ 0 w 1670"/>
                <a:gd name="connsiteY4" fmla="*/ 38010 h 38010"/>
                <a:gd name="connsiteX5" fmla="*/ 0 w 1670"/>
                <a:gd name="connsiteY5" fmla="*/ 38010 h 3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" h="38010">
                  <a:moveTo>
                    <a:pt x="0" y="38010"/>
                  </a:moveTo>
                  <a:cubicBezTo>
                    <a:pt x="0" y="25398"/>
                    <a:pt x="0" y="12728"/>
                    <a:pt x="0" y="115"/>
                  </a:cubicBezTo>
                  <a:cubicBezTo>
                    <a:pt x="576" y="58"/>
                    <a:pt x="1094" y="58"/>
                    <a:pt x="1670" y="0"/>
                  </a:cubicBezTo>
                  <a:cubicBezTo>
                    <a:pt x="1670" y="12670"/>
                    <a:pt x="1670" y="25282"/>
                    <a:pt x="1670" y="37953"/>
                  </a:cubicBezTo>
                  <a:cubicBezTo>
                    <a:pt x="1094" y="37953"/>
                    <a:pt x="518" y="37953"/>
                    <a:pt x="0" y="38010"/>
                  </a:cubicBezTo>
                  <a:lnTo>
                    <a:pt x="0" y="38010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A3203ED8-E1CA-433D-A40B-5055EC428E43}"/>
                </a:ext>
              </a:extLst>
            </p:cNvPr>
            <p:cNvSpPr/>
            <p:nvPr/>
          </p:nvSpPr>
          <p:spPr>
            <a:xfrm>
              <a:off x="1808472" y="3897649"/>
              <a:ext cx="732328" cy="913989"/>
            </a:xfrm>
            <a:custGeom>
              <a:avLst/>
              <a:gdLst>
                <a:gd name="connsiteX0" fmla="*/ 436811 w 732328"/>
                <a:gd name="connsiteY0" fmla="*/ 367546 h 913989"/>
                <a:gd name="connsiteX1" fmla="*/ 448445 w 732328"/>
                <a:gd name="connsiteY1" fmla="*/ 408494 h 913989"/>
                <a:gd name="connsiteX2" fmla="*/ 450575 w 732328"/>
                <a:gd name="connsiteY2" fmla="*/ 437174 h 913989"/>
                <a:gd name="connsiteX3" fmla="*/ 460769 w 732328"/>
                <a:gd name="connsiteY3" fmla="*/ 541644 h 913989"/>
                <a:gd name="connsiteX4" fmla="*/ 528842 w 732328"/>
                <a:gd name="connsiteY4" fmla="*/ 718391 h 913989"/>
                <a:gd name="connsiteX5" fmla="*/ 562072 w 732328"/>
                <a:gd name="connsiteY5" fmla="*/ 764463 h 913989"/>
                <a:gd name="connsiteX6" fmla="*/ 582401 w 732328"/>
                <a:gd name="connsiteY6" fmla="*/ 779898 h 913989"/>
                <a:gd name="connsiteX7" fmla="*/ 687505 w 732328"/>
                <a:gd name="connsiteY7" fmla="*/ 781856 h 913989"/>
                <a:gd name="connsiteX8" fmla="*/ 724939 w 732328"/>
                <a:gd name="connsiteY8" fmla="*/ 797463 h 913989"/>
                <a:gd name="connsiteX9" fmla="*/ 695107 w 732328"/>
                <a:gd name="connsiteY9" fmla="*/ 850735 h 913989"/>
                <a:gd name="connsiteX10" fmla="*/ 666081 w 732328"/>
                <a:gd name="connsiteY10" fmla="*/ 852405 h 913989"/>
                <a:gd name="connsiteX11" fmla="*/ 644772 w 732328"/>
                <a:gd name="connsiteY11" fmla="*/ 871986 h 913989"/>
                <a:gd name="connsiteX12" fmla="*/ 618338 w 732328"/>
                <a:gd name="connsiteY12" fmla="*/ 890300 h 913989"/>
                <a:gd name="connsiteX13" fmla="*/ 446199 w 732328"/>
                <a:gd name="connsiteY13" fmla="*/ 907577 h 913989"/>
                <a:gd name="connsiteX14" fmla="*/ 319729 w 732328"/>
                <a:gd name="connsiteY14" fmla="*/ 904352 h 913989"/>
                <a:gd name="connsiteX15" fmla="*/ 288918 w 732328"/>
                <a:gd name="connsiteY15" fmla="*/ 873483 h 913989"/>
                <a:gd name="connsiteX16" fmla="*/ 74622 w 732328"/>
                <a:gd name="connsiteY16" fmla="*/ 445294 h 913989"/>
                <a:gd name="connsiteX17" fmla="*/ 14266 w 732328"/>
                <a:gd name="connsiteY17" fmla="*/ 175192 h 913989"/>
                <a:gd name="connsiteX18" fmla="*/ 74334 w 732328"/>
                <a:gd name="connsiteY18" fmla="*/ 131942 h 913989"/>
                <a:gd name="connsiteX19" fmla="*/ 172354 w 732328"/>
                <a:gd name="connsiteY19" fmla="*/ 123245 h 913989"/>
                <a:gd name="connsiteX20" fmla="*/ 204777 w 732328"/>
                <a:gd name="connsiteY20" fmla="*/ 120884 h 913989"/>
                <a:gd name="connsiteX21" fmla="*/ 288514 w 732328"/>
                <a:gd name="connsiteY21" fmla="*/ 82759 h 913989"/>
                <a:gd name="connsiteX22" fmla="*/ 313567 w 732328"/>
                <a:gd name="connsiteY22" fmla="*/ 68016 h 913989"/>
                <a:gd name="connsiteX23" fmla="*/ 429440 w 732328"/>
                <a:gd name="connsiteY23" fmla="*/ 15838 h 913989"/>
                <a:gd name="connsiteX24" fmla="*/ 475628 w 732328"/>
                <a:gd name="connsiteY24" fmla="*/ 0 h 913989"/>
                <a:gd name="connsiteX25" fmla="*/ 582171 w 732328"/>
                <a:gd name="connsiteY25" fmla="*/ 7027 h 913989"/>
                <a:gd name="connsiteX26" fmla="*/ 624615 w 732328"/>
                <a:gd name="connsiteY26" fmla="*/ 20733 h 913989"/>
                <a:gd name="connsiteX27" fmla="*/ 626574 w 732328"/>
                <a:gd name="connsiteY27" fmla="*/ 71298 h 913989"/>
                <a:gd name="connsiteX28" fmla="*/ 610506 w 732328"/>
                <a:gd name="connsiteY28" fmla="*/ 92492 h 913989"/>
                <a:gd name="connsiteX29" fmla="*/ 502523 w 732328"/>
                <a:gd name="connsiteY29" fmla="*/ 137758 h 913989"/>
                <a:gd name="connsiteX30" fmla="*/ 441649 w 732328"/>
                <a:gd name="connsiteY30" fmla="*/ 195004 h 913989"/>
                <a:gd name="connsiteX31" fmla="*/ 431686 w 732328"/>
                <a:gd name="connsiteY31" fmla="*/ 263191 h 913989"/>
                <a:gd name="connsiteX32" fmla="*/ 436811 w 732328"/>
                <a:gd name="connsiteY32" fmla="*/ 367546 h 913989"/>
                <a:gd name="connsiteX33" fmla="*/ 436811 w 732328"/>
                <a:gd name="connsiteY33" fmla="*/ 367546 h 91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32328" h="913989">
                  <a:moveTo>
                    <a:pt x="436811" y="367546"/>
                  </a:moveTo>
                  <a:cubicBezTo>
                    <a:pt x="438942" y="377625"/>
                    <a:pt x="444874" y="397263"/>
                    <a:pt x="448445" y="408494"/>
                  </a:cubicBezTo>
                  <a:cubicBezTo>
                    <a:pt x="448560" y="416498"/>
                    <a:pt x="450403" y="429169"/>
                    <a:pt x="450575" y="437174"/>
                  </a:cubicBezTo>
                  <a:cubicBezTo>
                    <a:pt x="456334" y="444545"/>
                    <a:pt x="458062" y="515267"/>
                    <a:pt x="460769" y="541644"/>
                  </a:cubicBezTo>
                  <a:cubicBezTo>
                    <a:pt x="527805" y="710961"/>
                    <a:pt x="499240" y="665176"/>
                    <a:pt x="528842" y="718391"/>
                  </a:cubicBezTo>
                  <a:cubicBezTo>
                    <a:pt x="530051" y="720521"/>
                    <a:pt x="561784" y="762044"/>
                    <a:pt x="562072" y="764463"/>
                  </a:cubicBezTo>
                  <a:cubicBezTo>
                    <a:pt x="562475" y="777997"/>
                    <a:pt x="573014" y="778458"/>
                    <a:pt x="582401" y="779898"/>
                  </a:cubicBezTo>
                  <a:cubicBezTo>
                    <a:pt x="617359" y="785311"/>
                    <a:pt x="652374" y="784102"/>
                    <a:pt x="687505" y="781856"/>
                  </a:cubicBezTo>
                  <a:cubicBezTo>
                    <a:pt x="701211" y="783986"/>
                    <a:pt x="716127" y="780243"/>
                    <a:pt x="724939" y="797463"/>
                  </a:cubicBezTo>
                  <a:cubicBezTo>
                    <a:pt x="741122" y="829138"/>
                    <a:pt x="730525" y="849410"/>
                    <a:pt x="695107" y="850735"/>
                  </a:cubicBezTo>
                  <a:cubicBezTo>
                    <a:pt x="685431" y="851080"/>
                    <a:pt x="675641" y="851022"/>
                    <a:pt x="666081" y="852405"/>
                  </a:cubicBezTo>
                  <a:cubicBezTo>
                    <a:pt x="654908" y="854017"/>
                    <a:pt x="645291" y="859603"/>
                    <a:pt x="644772" y="871986"/>
                  </a:cubicBezTo>
                  <a:cubicBezTo>
                    <a:pt x="643966" y="890875"/>
                    <a:pt x="631526" y="894792"/>
                    <a:pt x="618338" y="890300"/>
                  </a:cubicBezTo>
                  <a:cubicBezTo>
                    <a:pt x="558040" y="869567"/>
                    <a:pt x="502580" y="894043"/>
                    <a:pt x="446199" y="907577"/>
                  </a:cubicBezTo>
                  <a:cubicBezTo>
                    <a:pt x="403293" y="917885"/>
                    <a:pt x="361597" y="915006"/>
                    <a:pt x="319729" y="904352"/>
                  </a:cubicBezTo>
                  <a:cubicBezTo>
                    <a:pt x="303258" y="900205"/>
                    <a:pt x="294274" y="889551"/>
                    <a:pt x="288918" y="873483"/>
                  </a:cubicBezTo>
                  <a:cubicBezTo>
                    <a:pt x="283446" y="857069"/>
                    <a:pt x="120464" y="498162"/>
                    <a:pt x="74622" y="445294"/>
                  </a:cubicBezTo>
                  <a:cubicBezTo>
                    <a:pt x="8046" y="368525"/>
                    <a:pt x="-19079" y="277416"/>
                    <a:pt x="14266" y="175192"/>
                  </a:cubicBezTo>
                  <a:cubicBezTo>
                    <a:pt x="23999" y="145360"/>
                    <a:pt x="45423" y="134188"/>
                    <a:pt x="74334" y="131942"/>
                  </a:cubicBezTo>
                  <a:cubicBezTo>
                    <a:pt x="105663" y="129523"/>
                    <a:pt x="141312" y="130674"/>
                    <a:pt x="172354" y="123245"/>
                  </a:cubicBezTo>
                  <a:cubicBezTo>
                    <a:pt x="176097" y="122324"/>
                    <a:pt x="198961" y="121172"/>
                    <a:pt x="204777" y="120884"/>
                  </a:cubicBezTo>
                  <a:cubicBezTo>
                    <a:pt x="241175" y="119041"/>
                    <a:pt x="261907" y="106717"/>
                    <a:pt x="288514" y="82759"/>
                  </a:cubicBezTo>
                  <a:cubicBezTo>
                    <a:pt x="296520" y="75560"/>
                    <a:pt x="303431" y="71241"/>
                    <a:pt x="313567" y="68016"/>
                  </a:cubicBezTo>
                  <a:cubicBezTo>
                    <a:pt x="354111" y="54885"/>
                    <a:pt x="396037" y="45440"/>
                    <a:pt x="429440" y="15838"/>
                  </a:cubicBezTo>
                  <a:cubicBezTo>
                    <a:pt x="441649" y="5011"/>
                    <a:pt x="459157" y="-57"/>
                    <a:pt x="475628" y="0"/>
                  </a:cubicBezTo>
                  <a:cubicBezTo>
                    <a:pt x="512774" y="116"/>
                    <a:pt x="545140" y="5241"/>
                    <a:pt x="582171" y="7027"/>
                  </a:cubicBezTo>
                  <a:cubicBezTo>
                    <a:pt x="597029" y="7775"/>
                    <a:pt x="615458" y="5357"/>
                    <a:pt x="624615" y="20733"/>
                  </a:cubicBezTo>
                  <a:cubicBezTo>
                    <a:pt x="629223" y="35246"/>
                    <a:pt x="630374" y="56382"/>
                    <a:pt x="626574" y="71298"/>
                  </a:cubicBezTo>
                  <a:cubicBezTo>
                    <a:pt x="622657" y="82644"/>
                    <a:pt x="618568" y="83738"/>
                    <a:pt x="610506" y="92492"/>
                  </a:cubicBezTo>
                  <a:cubicBezTo>
                    <a:pt x="588333" y="113628"/>
                    <a:pt x="510931" y="136146"/>
                    <a:pt x="502523" y="137758"/>
                  </a:cubicBezTo>
                  <a:cubicBezTo>
                    <a:pt x="469926" y="143978"/>
                    <a:pt x="452361" y="164538"/>
                    <a:pt x="441649" y="195004"/>
                  </a:cubicBezTo>
                  <a:cubicBezTo>
                    <a:pt x="434162" y="216255"/>
                    <a:pt x="431858" y="234914"/>
                    <a:pt x="431686" y="263191"/>
                  </a:cubicBezTo>
                  <a:cubicBezTo>
                    <a:pt x="431283" y="270102"/>
                    <a:pt x="418267" y="279432"/>
                    <a:pt x="436811" y="367546"/>
                  </a:cubicBezTo>
                  <a:lnTo>
                    <a:pt x="436811" y="367546"/>
                  </a:lnTo>
                  <a:close/>
                </a:path>
              </a:pathLst>
            </a:custGeom>
            <a:solidFill>
              <a:srgbClr val="EEC188"/>
            </a:solidFill>
            <a:ln w="57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C1DFF862-394F-4499-8E2B-FF3A42C8D245}"/>
              </a:ext>
            </a:extLst>
          </p:cNvPr>
          <p:cNvSpPr txBox="1"/>
          <p:nvPr/>
        </p:nvSpPr>
        <p:spPr>
          <a:xfrm>
            <a:off x="4246449" y="1663801"/>
            <a:ext cx="7335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В настоящий момент низкий уровень активности пожилых людей, находящихся в «Центре дневного пребывания» на базе комплексного центра социального обслуживания населения Октябрьского района города </a:t>
            </a:r>
            <a:r>
              <a:rPr lang="ru-RU" sz="1200" dirty="0" smtClean="0"/>
              <a:t>Новосибирска</a:t>
            </a:r>
          </a:p>
          <a:p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Согласно </a:t>
            </a:r>
            <a:r>
              <a:rPr lang="ru-RU" sz="1200" dirty="0"/>
              <a:t>данным </a:t>
            </a:r>
            <a:r>
              <a:rPr lang="ru-RU" sz="1200" dirty="0" err="1"/>
              <a:t>Новосибирскстата</a:t>
            </a:r>
            <a:r>
              <a:rPr lang="ru-RU" sz="1200" dirty="0"/>
              <a:t>, на начало прошлого года в возрасте 60 лет и старше находилась каждая четвёртая женщина и каждый седьмой мужчина в Новосибирской области (на 1 000 пожилых мужчин области приходилось 1 868 пожилых женщин). Социальные исследования показывают в целом, неудовлетворительное положение пожилых граждан по социально-медицинским, демографическим, психологическим и экономическим </a:t>
            </a:r>
            <a:r>
              <a:rPr lang="ru-RU" sz="1200" dirty="0" smtClean="0"/>
              <a:t>показателям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Актуальность проекта «Осознанное долголетие» включает в себя комплекс мероприятий по осуществлению различных активностей для осознанных изменений поведения пожилых людей, их эмоционального и физического состояния, когда человек из пассивного проживающего собственную жизнь становится её активным </a:t>
            </a:r>
            <a:r>
              <a:rPr lang="ru-RU" sz="1200" dirty="0" smtClean="0"/>
              <a:t>участником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/>
              <a:t>В сознании людей должно сформироваться серьезное понимание важности указанных мероприятий и устойчивых навыков регулярной заботы о себе, постоянного вклада в собственное здоровье посредством регулярных физических упражнений и различных занятий, направленных на когнитивное здоровье. Люди реже болеют, легче переносят инфекционные болезни. Дополнительные знания о правильном питании, рационе и совместимости продуктов также необходимы для сохранения </a:t>
            </a:r>
            <a:r>
              <a:rPr lang="ru-RU" sz="1200" dirty="0" smtClean="0"/>
              <a:t>здоровья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</a:rPr>
              <a:t>Мероприятия в рамках проекта </a:t>
            </a:r>
          </a:p>
          <a:p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</a:rPr>
              <a:t>«Осознанное долголетие»</a:t>
            </a:r>
            <a:endParaRPr lang="en-US" sz="35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C7ECFC70-96E1-4AE1-8FE0-452F19DD4B7B}"/>
              </a:ext>
            </a:extLst>
          </p:cNvPr>
          <p:cNvSpPr/>
          <p:nvPr/>
        </p:nvSpPr>
        <p:spPr>
          <a:xfrm rot="17102282" flipH="1">
            <a:off x="1038479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BAB19F0E-AA28-4142-901B-D94A4DF18800}"/>
              </a:ext>
            </a:extLst>
          </p:cNvPr>
          <p:cNvSpPr/>
          <p:nvPr/>
        </p:nvSpPr>
        <p:spPr>
          <a:xfrm rot="4497718">
            <a:off x="2622568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74A0A527-5BEF-4F64-AB2E-C6E7B57A7AFF}"/>
              </a:ext>
            </a:extLst>
          </p:cNvPr>
          <p:cNvSpPr/>
          <p:nvPr/>
        </p:nvSpPr>
        <p:spPr>
          <a:xfrm rot="17102282" flipH="1">
            <a:off x="4206657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3AC60782-7F76-47A8-AE4E-E9A13FCB7F5A}"/>
              </a:ext>
            </a:extLst>
          </p:cNvPr>
          <p:cNvSpPr/>
          <p:nvPr/>
        </p:nvSpPr>
        <p:spPr>
          <a:xfrm rot="4497718">
            <a:off x="5790746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54AC912-AE71-4AB9-8F62-8C171E9B25B8}"/>
              </a:ext>
            </a:extLst>
          </p:cNvPr>
          <p:cNvSpPr/>
          <p:nvPr/>
        </p:nvSpPr>
        <p:spPr>
          <a:xfrm rot="17102282" flipH="1">
            <a:off x="7339692" y="2896514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06F0EB48-2586-42B0-8F9A-5AD26382FB32}"/>
              </a:ext>
            </a:extLst>
          </p:cNvPr>
          <p:cNvSpPr/>
          <p:nvPr/>
        </p:nvSpPr>
        <p:spPr>
          <a:xfrm rot="4497718">
            <a:off x="8958923" y="2899761"/>
            <a:ext cx="2200022" cy="2200021"/>
          </a:xfrm>
          <a:custGeom>
            <a:avLst/>
            <a:gdLst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  <a:gd name="connsiteX0" fmla="*/ 127534 w 2113910"/>
              <a:gd name="connsiteY0" fmla="*/ 1986375 h 2113909"/>
              <a:gd name="connsiteX1" fmla="*/ 435429 w 2113910"/>
              <a:gd name="connsiteY1" fmla="*/ 2113909 h 2113909"/>
              <a:gd name="connsiteX2" fmla="*/ 870858 w 2113910"/>
              <a:gd name="connsiteY2" fmla="*/ 1678480 h 2113909"/>
              <a:gd name="connsiteX3" fmla="*/ 913964 w 2113910"/>
              <a:gd name="connsiteY3" fmla="*/ 1374555 h 2113909"/>
              <a:gd name="connsiteX4" fmla="*/ 942229 w 2113910"/>
              <a:gd name="connsiteY4" fmla="*/ 1294839 h 2113909"/>
              <a:gd name="connsiteX5" fmla="*/ 1294837 w 2113910"/>
              <a:gd name="connsiteY5" fmla="*/ 942230 h 2113909"/>
              <a:gd name="connsiteX6" fmla="*/ 1374556 w 2113910"/>
              <a:gd name="connsiteY6" fmla="*/ 913964 h 2113909"/>
              <a:gd name="connsiteX7" fmla="*/ 1678481 w 2113910"/>
              <a:gd name="connsiteY7" fmla="*/ 870859 h 2113909"/>
              <a:gd name="connsiteX8" fmla="*/ 2113910 w 2113910"/>
              <a:gd name="connsiteY8" fmla="*/ 435429 h 2113909"/>
              <a:gd name="connsiteX9" fmla="*/ 1678481 w 2113910"/>
              <a:gd name="connsiteY9" fmla="*/ 0 h 2113909"/>
              <a:gd name="connsiteX10" fmla="*/ 1243052 w 2113910"/>
              <a:gd name="connsiteY10" fmla="*/ 435429 h 2113909"/>
              <a:gd name="connsiteX11" fmla="*/ 1199947 w 2113910"/>
              <a:gd name="connsiteY11" fmla="*/ 739355 h 2113909"/>
              <a:gd name="connsiteX12" fmla="*/ 1171682 w 2113910"/>
              <a:gd name="connsiteY12" fmla="*/ 819068 h 2113909"/>
              <a:gd name="connsiteX13" fmla="*/ 819070 w 2113910"/>
              <a:gd name="connsiteY13" fmla="*/ 1171680 h 2113909"/>
              <a:gd name="connsiteX14" fmla="*/ 739354 w 2113910"/>
              <a:gd name="connsiteY14" fmla="*/ 1199946 h 2113909"/>
              <a:gd name="connsiteX15" fmla="*/ 435429 w 2113910"/>
              <a:gd name="connsiteY15" fmla="*/ 1243051 h 2113909"/>
              <a:gd name="connsiteX16" fmla="*/ 0 w 2113910"/>
              <a:gd name="connsiteY16" fmla="*/ 1678480 h 2113909"/>
              <a:gd name="connsiteX17" fmla="*/ 127534 w 2113910"/>
              <a:gd name="connsiteY17" fmla="*/ 1986375 h 21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910" h="2113909">
                <a:moveTo>
                  <a:pt x="127534" y="1986375"/>
                </a:moveTo>
                <a:cubicBezTo>
                  <a:pt x="206331" y="2065172"/>
                  <a:pt x="315189" y="2113909"/>
                  <a:pt x="435429" y="2113909"/>
                </a:cubicBezTo>
                <a:cubicBezTo>
                  <a:pt x="675910" y="2113909"/>
                  <a:pt x="870858" y="1918961"/>
                  <a:pt x="870858" y="1678480"/>
                </a:cubicBezTo>
                <a:cubicBezTo>
                  <a:pt x="870858" y="1577172"/>
                  <a:pt x="885226" y="1475863"/>
                  <a:pt x="913964" y="1374555"/>
                </a:cubicBezTo>
                <a:lnTo>
                  <a:pt x="942229" y="1294839"/>
                </a:lnTo>
                <a:cubicBezTo>
                  <a:pt x="1044503" y="1136603"/>
                  <a:pt x="1154407" y="1036872"/>
                  <a:pt x="1294837" y="942230"/>
                </a:cubicBezTo>
                <a:lnTo>
                  <a:pt x="1374556" y="913964"/>
                </a:lnTo>
                <a:cubicBezTo>
                  <a:pt x="1475864" y="885227"/>
                  <a:pt x="1577172" y="870859"/>
                  <a:pt x="1678481" y="870859"/>
                </a:cubicBezTo>
                <a:cubicBezTo>
                  <a:pt x="1918962" y="870859"/>
                  <a:pt x="2113910" y="675911"/>
                  <a:pt x="2113910" y="435429"/>
                </a:cubicBezTo>
                <a:cubicBezTo>
                  <a:pt x="2113910" y="194948"/>
                  <a:pt x="1918962" y="0"/>
                  <a:pt x="1678481" y="0"/>
                </a:cubicBezTo>
                <a:cubicBezTo>
                  <a:pt x="1438000" y="0"/>
                  <a:pt x="1243052" y="194948"/>
                  <a:pt x="1243052" y="435429"/>
                </a:cubicBezTo>
                <a:cubicBezTo>
                  <a:pt x="1243052" y="536738"/>
                  <a:pt x="1228684" y="638046"/>
                  <a:pt x="1199947" y="739355"/>
                </a:cubicBezTo>
                <a:lnTo>
                  <a:pt x="1171682" y="819068"/>
                </a:lnTo>
                <a:cubicBezTo>
                  <a:pt x="1082126" y="959499"/>
                  <a:pt x="969676" y="1082124"/>
                  <a:pt x="819070" y="1171680"/>
                </a:cubicBezTo>
                <a:lnTo>
                  <a:pt x="739354" y="1199946"/>
                </a:lnTo>
                <a:cubicBezTo>
                  <a:pt x="638046" y="1228683"/>
                  <a:pt x="536737" y="1243051"/>
                  <a:pt x="435429" y="1243051"/>
                </a:cubicBezTo>
                <a:cubicBezTo>
                  <a:pt x="194948" y="1243051"/>
                  <a:pt x="0" y="1437999"/>
                  <a:pt x="0" y="1678480"/>
                </a:cubicBezTo>
                <a:cubicBezTo>
                  <a:pt x="0" y="1798720"/>
                  <a:pt x="48737" y="1907578"/>
                  <a:pt x="127534" y="1986375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CA2B8AD-E6CF-4135-8609-82F6D0BBD639}"/>
              </a:ext>
            </a:extLst>
          </p:cNvPr>
          <p:cNvSpPr txBox="1"/>
          <p:nvPr/>
        </p:nvSpPr>
        <p:spPr>
          <a:xfrm>
            <a:off x="1512622" y="1641347"/>
            <a:ext cx="2859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Цикл лекций «Принципы здорового питания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Цикл лекций «Память человека в зрелом возрасте».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Тестирование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Цикл лекций «Необходимость физической активности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Цикл лекций «Здоровье и стресс»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2FF8C08-6453-4F82-B6F0-743B4C0323CC}"/>
              </a:ext>
            </a:extLst>
          </p:cNvPr>
          <p:cNvSpPr txBox="1"/>
          <p:nvPr/>
        </p:nvSpPr>
        <p:spPr>
          <a:xfrm>
            <a:off x="5044957" y="1797397"/>
            <a:ext cx="210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Творческие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занятия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Мастер-классы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Уроки рисования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Уникальный метод работы с подсознанием «</a:t>
            </a:r>
            <a:r>
              <a:rPr lang="ru-RU" sz="1200" dirty="0" err="1">
                <a:solidFill>
                  <a:schemeClr val="accent4">
                    <a:lumMod val="75000"/>
                  </a:schemeClr>
                </a:solidFill>
              </a:rPr>
              <a:t>Нейрографика</a:t>
            </a: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ko-KR" altLang="en-US" sz="12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071BE77-3485-46E7-B672-C84C196313D7}"/>
              </a:ext>
            </a:extLst>
          </p:cNvPr>
          <p:cNvSpPr txBox="1"/>
          <p:nvPr/>
        </p:nvSpPr>
        <p:spPr>
          <a:xfrm>
            <a:off x="8208008" y="2144823"/>
            <a:ext cx="210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Тренировки по йоге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для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Тренировки по скандинавской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ходьбе</a:t>
            </a:r>
          </a:p>
          <a:p>
            <a:pPr algn="ctr"/>
            <a:r>
              <a:rPr lang="ru-RU" altLang="ko-KR" sz="12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Зарядка</a:t>
            </a:r>
            <a:endParaRPr lang="ko-KR" altLang="en-US" sz="12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C9CFDED-F3FF-4C5E-8913-EB0CA7E5F004}"/>
              </a:ext>
            </a:extLst>
          </p:cNvPr>
          <p:cNvSpPr txBox="1"/>
          <p:nvPr/>
        </p:nvSpPr>
        <p:spPr>
          <a:xfrm>
            <a:off x="3390206" y="5026844"/>
            <a:ext cx="210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Игры на внимание и развитие 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памяти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12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Литературные часы</a:t>
            </a:r>
            <a:endParaRPr lang="ko-KR" altLang="en-US" sz="12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0616246-BCDC-40AB-BECF-40B4CBF42118}"/>
              </a:ext>
            </a:extLst>
          </p:cNvPr>
          <p:cNvSpPr txBox="1"/>
          <p:nvPr/>
        </p:nvSpPr>
        <p:spPr>
          <a:xfrm>
            <a:off x="6653612" y="5091603"/>
            <a:ext cx="210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Проведение цикла экскурсий: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1200" dirty="0" err="1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Оффлайн</a:t>
            </a:r>
            <a:endParaRPr lang="ru-RU" altLang="ko-KR" sz="1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altLang="ko-KR" sz="1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Онлайн  </a:t>
            </a:r>
            <a:endParaRPr lang="ko-KR" altLang="en-US" sz="12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xmlns="" id="{CC4B9FDD-6AE6-4FEE-8E86-84B962532980}"/>
              </a:ext>
            </a:extLst>
          </p:cNvPr>
          <p:cNvSpPr/>
          <p:nvPr/>
        </p:nvSpPr>
        <p:spPr>
          <a:xfrm>
            <a:off x="4356023" y="4267691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xmlns="" id="{29422532-BE22-4AD3-8C86-093A11B5EDBF}"/>
              </a:ext>
            </a:extLst>
          </p:cNvPr>
          <p:cNvSpPr/>
          <p:nvPr/>
        </p:nvSpPr>
        <p:spPr>
          <a:xfrm>
            <a:off x="2762153" y="3349217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ed Rectangle 27">
            <a:extLst>
              <a:ext uri="{FF2B5EF4-FFF2-40B4-BE49-F238E27FC236}">
                <a16:creationId xmlns:a16="http://schemas.microsoft.com/office/drawing/2014/main" xmlns="" id="{AF56965B-DACC-474A-9C87-4500ED787C6D}"/>
              </a:ext>
            </a:extLst>
          </p:cNvPr>
          <p:cNvSpPr/>
          <p:nvPr/>
        </p:nvSpPr>
        <p:spPr>
          <a:xfrm>
            <a:off x="9075037" y="3349217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Block Arc 25">
            <a:extLst>
              <a:ext uri="{FF2B5EF4-FFF2-40B4-BE49-F238E27FC236}">
                <a16:creationId xmlns:a16="http://schemas.microsoft.com/office/drawing/2014/main" xmlns="" id="{F044EF2B-C6AF-4031-8831-8A1ADD8DBB8F}"/>
              </a:ext>
            </a:extLst>
          </p:cNvPr>
          <p:cNvSpPr/>
          <p:nvPr/>
        </p:nvSpPr>
        <p:spPr>
          <a:xfrm>
            <a:off x="5980546" y="333180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ound Same Side Corner Rectangle 36">
            <a:extLst>
              <a:ext uri="{FF2B5EF4-FFF2-40B4-BE49-F238E27FC236}">
                <a16:creationId xmlns:a16="http://schemas.microsoft.com/office/drawing/2014/main" xmlns="" id="{57B7FCD0-C50E-474D-A5CC-430909C24414}"/>
              </a:ext>
            </a:extLst>
          </p:cNvPr>
          <p:cNvSpPr/>
          <p:nvPr/>
        </p:nvSpPr>
        <p:spPr>
          <a:xfrm>
            <a:off x="7495041" y="429553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500" b="1" dirty="0" smtClean="0">
                <a:solidFill>
                  <a:schemeClr val="accent5">
                    <a:lumMod val="50000"/>
                  </a:schemeClr>
                </a:solidFill>
              </a:rPr>
              <a:t>Проблемы, которые решает проект</a:t>
            </a:r>
            <a:endParaRPr lang="en-US" sz="45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F2B6D3A-9E5E-4A7F-88DC-AB29091D278C}"/>
              </a:ext>
            </a:extLst>
          </p:cNvPr>
          <p:cNvGrpSpPr/>
          <p:nvPr/>
        </p:nvGrpSpPr>
        <p:grpSpPr>
          <a:xfrm>
            <a:off x="8639132" y="1226194"/>
            <a:ext cx="2538541" cy="4897619"/>
            <a:chOff x="8639132" y="1226194"/>
            <a:chExt cx="2538541" cy="48976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55D6907-F976-4CF5-A08C-586F2D400C00}"/>
                </a:ext>
              </a:extLst>
            </p:cNvPr>
            <p:cNvGrpSpPr/>
            <p:nvPr/>
          </p:nvGrpSpPr>
          <p:grpSpPr>
            <a:xfrm>
              <a:off x="9361227" y="4899623"/>
              <a:ext cx="1422003" cy="1224190"/>
              <a:chOff x="5580112" y="4160675"/>
              <a:chExt cx="2016224" cy="1735751"/>
            </a:xfrm>
          </p:grpSpPr>
          <p:sp>
            <p:nvSpPr>
              <p:cNvPr id="4" name="Trapezoid 1">
                <a:extLst>
                  <a:ext uri="{FF2B5EF4-FFF2-40B4-BE49-F238E27FC236}">
                    <a16:creationId xmlns:a16="http://schemas.microsoft.com/office/drawing/2014/main" xmlns="" id="{D45CEE28-9A61-45BF-84A9-72770580289D}"/>
                  </a:ext>
                </a:extLst>
              </p:cNvPr>
              <p:cNvSpPr/>
              <p:nvPr/>
            </p:nvSpPr>
            <p:spPr>
              <a:xfrm rot="10800000">
                <a:off x="5796136" y="4653136"/>
                <a:ext cx="1584176" cy="1243290"/>
              </a:xfrm>
              <a:custGeom>
                <a:avLst/>
                <a:gdLst>
                  <a:gd name="connsiteX0" fmla="*/ 0 w 1584176"/>
                  <a:gd name="connsiteY0" fmla="*/ 1216152 h 1216152"/>
                  <a:gd name="connsiteX1" fmla="*/ 304038 w 1584176"/>
                  <a:gd name="connsiteY1" fmla="*/ 0 h 1216152"/>
                  <a:gd name="connsiteX2" fmla="*/ 1280138 w 1584176"/>
                  <a:gd name="connsiteY2" fmla="*/ 0 h 1216152"/>
                  <a:gd name="connsiteX3" fmla="*/ 1584176 w 1584176"/>
                  <a:gd name="connsiteY3" fmla="*/ 1216152 h 1216152"/>
                  <a:gd name="connsiteX4" fmla="*/ 0 w 1584176"/>
                  <a:gd name="connsiteY4" fmla="*/ 1216152 h 1216152"/>
                  <a:gd name="connsiteX0" fmla="*/ 0 w 1584176"/>
                  <a:gd name="connsiteY0" fmla="*/ 1235792 h 1235792"/>
                  <a:gd name="connsiteX1" fmla="*/ 304038 w 1584176"/>
                  <a:gd name="connsiteY1" fmla="*/ 19640 h 1235792"/>
                  <a:gd name="connsiteX2" fmla="*/ 1280138 w 1584176"/>
                  <a:gd name="connsiteY2" fmla="*/ 19640 h 1235792"/>
                  <a:gd name="connsiteX3" fmla="*/ 1584176 w 1584176"/>
                  <a:gd name="connsiteY3" fmla="*/ 1235792 h 1235792"/>
                  <a:gd name="connsiteX4" fmla="*/ 0 w 1584176"/>
                  <a:gd name="connsiteY4" fmla="*/ 1235792 h 1235792"/>
                  <a:gd name="connsiteX0" fmla="*/ 0 w 1584176"/>
                  <a:gd name="connsiteY0" fmla="*/ 1243290 h 1243290"/>
                  <a:gd name="connsiteX1" fmla="*/ 304038 w 1584176"/>
                  <a:gd name="connsiteY1" fmla="*/ 27138 h 1243290"/>
                  <a:gd name="connsiteX2" fmla="*/ 1280138 w 1584176"/>
                  <a:gd name="connsiteY2" fmla="*/ 27138 h 1243290"/>
                  <a:gd name="connsiteX3" fmla="*/ 1584176 w 1584176"/>
                  <a:gd name="connsiteY3" fmla="*/ 1243290 h 1243290"/>
                  <a:gd name="connsiteX4" fmla="*/ 0 w 1584176"/>
                  <a:gd name="connsiteY4" fmla="*/ 1243290 h 124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4176" h="1243290">
                    <a:moveTo>
                      <a:pt x="0" y="1243290"/>
                    </a:moveTo>
                    <a:lnTo>
                      <a:pt x="304038" y="27138"/>
                    </a:lnTo>
                    <a:cubicBezTo>
                      <a:pt x="629405" y="-57"/>
                      <a:pt x="941174" y="-17053"/>
                      <a:pt x="1280138" y="27138"/>
                    </a:cubicBezTo>
                    <a:lnTo>
                      <a:pt x="1584176" y="1243290"/>
                    </a:lnTo>
                    <a:lnTo>
                      <a:pt x="0" y="124329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Trapezoid 6">
                <a:extLst>
                  <a:ext uri="{FF2B5EF4-FFF2-40B4-BE49-F238E27FC236}">
                    <a16:creationId xmlns:a16="http://schemas.microsoft.com/office/drawing/2014/main" xmlns="" id="{1BA375BC-62D6-4D22-B2FC-CE566E8B8C90}"/>
                  </a:ext>
                </a:extLst>
              </p:cNvPr>
              <p:cNvSpPr/>
              <p:nvPr/>
            </p:nvSpPr>
            <p:spPr>
              <a:xfrm rot="10800000">
                <a:off x="5580112" y="4312147"/>
                <a:ext cx="2016224" cy="471979"/>
              </a:xfrm>
              <a:custGeom>
                <a:avLst/>
                <a:gdLst>
                  <a:gd name="connsiteX0" fmla="*/ 0 w 2016224"/>
                  <a:gd name="connsiteY0" fmla="*/ 360040 h 360040"/>
                  <a:gd name="connsiteX1" fmla="*/ 128109 w 2016224"/>
                  <a:gd name="connsiteY1" fmla="*/ 0 h 360040"/>
                  <a:gd name="connsiteX2" fmla="*/ 1888115 w 2016224"/>
                  <a:gd name="connsiteY2" fmla="*/ 0 h 360040"/>
                  <a:gd name="connsiteX3" fmla="*/ 2016224 w 2016224"/>
                  <a:gd name="connsiteY3" fmla="*/ 360040 h 360040"/>
                  <a:gd name="connsiteX4" fmla="*/ 0 w 2016224"/>
                  <a:gd name="connsiteY4" fmla="*/ 360040 h 360040"/>
                  <a:gd name="connsiteX0" fmla="*/ 0 w 2016224"/>
                  <a:gd name="connsiteY0" fmla="*/ 431046 h 431046"/>
                  <a:gd name="connsiteX1" fmla="*/ 128109 w 2016224"/>
                  <a:gd name="connsiteY1" fmla="*/ 71006 h 431046"/>
                  <a:gd name="connsiteX2" fmla="*/ 1888115 w 2016224"/>
                  <a:gd name="connsiteY2" fmla="*/ 71006 h 431046"/>
                  <a:gd name="connsiteX3" fmla="*/ 2016224 w 2016224"/>
                  <a:gd name="connsiteY3" fmla="*/ 431046 h 431046"/>
                  <a:gd name="connsiteX4" fmla="*/ 0 w 2016224"/>
                  <a:gd name="connsiteY4" fmla="*/ 431046 h 431046"/>
                  <a:gd name="connsiteX0" fmla="*/ 0 w 2016224"/>
                  <a:gd name="connsiteY0" fmla="*/ 458241 h 458241"/>
                  <a:gd name="connsiteX1" fmla="*/ 128109 w 2016224"/>
                  <a:gd name="connsiteY1" fmla="*/ 98201 h 458241"/>
                  <a:gd name="connsiteX2" fmla="*/ 1888115 w 2016224"/>
                  <a:gd name="connsiteY2" fmla="*/ 98201 h 458241"/>
                  <a:gd name="connsiteX3" fmla="*/ 2016224 w 2016224"/>
                  <a:gd name="connsiteY3" fmla="*/ 458241 h 458241"/>
                  <a:gd name="connsiteX4" fmla="*/ 0 w 2016224"/>
                  <a:gd name="connsiteY4" fmla="*/ 458241 h 458241"/>
                  <a:gd name="connsiteX0" fmla="*/ 0 w 2016224"/>
                  <a:gd name="connsiteY0" fmla="*/ 465296 h 465296"/>
                  <a:gd name="connsiteX1" fmla="*/ 128109 w 2016224"/>
                  <a:gd name="connsiteY1" fmla="*/ 105256 h 465296"/>
                  <a:gd name="connsiteX2" fmla="*/ 1888115 w 2016224"/>
                  <a:gd name="connsiteY2" fmla="*/ 105256 h 465296"/>
                  <a:gd name="connsiteX3" fmla="*/ 2016224 w 2016224"/>
                  <a:gd name="connsiteY3" fmla="*/ 465296 h 465296"/>
                  <a:gd name="connsiteX4" fmla="*/ 0 w 2016224"/>
                  <a:gd name="connsiteY4" fmla="*/ 465296 h 465296"/>
                  <a:gd name="connsiteX0" fmla="*/ 0 w 2016224"/>
                  <a:gd name="connsiteY0" fmla="*/ 471979 h 471979"/>
                  <a:gd name="connsiteX1" fmla="*/ 128109 w 2016224"/>
                  <a:gd name="connsiteY1" fmla="*/ 111939 h 471979"/>
                  <a:gd name="connsiteX2" fmla="*/ 1888115 w 2016224"/>
                  <a:gd name="connsiteY2" fmla="*/ 111939 h 471979"/>
                  <a:gd name="connsiteX3" fmla="*/ 2016224 w 2016224"/>
                  <a:gd name="connsiteY3" fmla="*/ 471979 h 471979"/>
                  <a:gd name="connsiteX4" fmla="*/ 0 w 2016224"/>
                  <a:gd name="connsiteY4" fmla="*/ 471979 h 47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6224" h="471979">
                    <a:moveTo>
                      <a:pt x="0" y="471979"/>
                    </a:moveTo>
                    <a:lnTo>
                      <a:pt x="128109" y="111939"/>
                    </a:lnTo>
                    <a:cubicBezTo>
                      <a:pt x="572010" y="-7034"/>
                      <a:pt x="1260655" y="-64822"/>
                      <a:pt x="1888115" y="111939"/>
                    </a:cubicBezTo>
                    <a:lnTo>
                      <a:pt x="2016224" y="471979"/>
                    </a:lnTo>
                    <a:lnTo>
                      <a:pt x="0" y="4719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CCC575C1-05CD-4A4A-BD9D-59BAF42F0466}"/>
                  </a:ext>
                </a:extLst>
              </p:cNvPr>
              <p:cNvSpPr/>
              <p:nvPr/>
            </p:nvSpPr>
            <p:spPr>
              <a:xfrm>
                <a:off x="5580223" y="4160675"/>
                <a:ext cx="2016000" cy="30294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" name="Oval 1">
              <a:extLst>
                <a:ext uri="{FF2B5EF4-FFF2-40B4-BE49-F238E27FC236}">
                  <a16:creationId xmlns:a16="http://schemas.microsoft.com/office/drawing/2014/main" xmlns="" id="{713E837E-E8FA-4CC2-839A-AC4F296B007B}"/>
                </a:ext>
              </a:extLst>
            </p:cNvPr>
            <p:cNvSpPr/>
            <p:nvPr/>
          </p:nvSpPr>
          <p:spPr>
            <a:xfrm>
              <a:off x="9251061" y="1226194"/>
              <a:ext cx="1532091" cy="1343867"/>
            </a:xfrm>
            <a:custGeom>
              <a:avLst/>
              <a:gdLst/>
              <a:ahLst/>
              <a:cxnLst/>
              <a:rect l="l" t="t" r="r" b="b"/>
              <a:pathLst>
                <a:path w="1629237" h="1429078">
                  <a:moveTo>
                    <a:pt x="788250" y="811267"/>
                  </a:moveTo>
                  <a:cubicBezTo>
                    <a:pt x="777162" y="823036"/>
                    <a:pt x="761883" y="830075"/>
                    <a:pt x="745080" y="830075"/>
                  </a:cubicBezTo>
                  <a:cubicBezTo>
                    <a:pt x="731312" y="830075"/>
                    <a:pt x="718566" y="825349"/>
                    <a:pt x="708901" y="816356"/>
                  </a:cubicBezTo>
                  <a:lnTo>
                    <a:pt x="793313" y="1349315"/>
                  </a:lnTo>
                  <a:lnTo>
                    <a:pt x="826489" y="1349049"/>
                  </a:lnTo>
                  <a:lnTo>
                    <a:pt x="826489" y="1349030"/>
                  </a:lnTo>
                  <a:lnTo>
                    <a:pt x="827682" y="1349040"/>
                  </a:lnTo>
                  <a:lnTo>
                    <a:pt x="828874" y="1349030"/>
                  </a:lnTo>
                  <a:lnTo>
                    <a:pt x="828874" y="1349049"/>
                  </a:lnTo>
                  <a:lnTo>
                    <a:pt x="861656" y="1349312"/>
                  </a:lnTo>
                  <a:lnTo>
                    <a:pt x="945043" y="822831"/>
                  </a:lnTo>
                  <a:cubicBezTo>
                    <a:pt x="936966" y="827649"/>
                    <a:pt x="927625" y="830075"/>
                    <a:pt x="917761" y="830075"/>
                  </a:cubicBezTo>
                  <a:cubicBezTo>
                    <a:pt x="900958" y="830075"/>
                    <a:pt x="885679" y="823036"/>
                    <a:pt x="874591" y="811267"/>
                  </a:cubicBezTo>
                  <a:cubicBezTo>
                    <a:pt x="863502" y="823036"/>
                    <a:pt x="848223" y="830075"/>
                    <a:pt x="831420" y="830075"/>
                  </a:cubicBezTo>
                  <a:cubicBezTo>
                    <a:pt x="814617" y="830075"/>
                    <a:pt x="799338" y="823036"/>
                    <a:pt x="788250" y="811267"/>
                  </a:cubicBezTo>
                  <a:close/>
                  <a:moveTo>
                    <a:pt x="1629237" y="597932"/>
                  </a:moveTo>
                  <a:lnTo>
                    <a:pt x="1629237" y="724090"/>
                  </a:lnTo>
                  <a:lnTo>
                    <a:pt x="1449012" y="698858"/>
                  </a:lnTo>
                  <a:lnTo>
                    <a:pt x="1449012" y="623164"/>
                  </a:lnTo>
                  <a:close/>
                  <a:moveTo>
                    <a:pt x="0" y="597932"/>
                  </a:moveTo>
                  <a:lnTo>
                    <a:pt x="180225" y="623164"/>
                  </a:lnTo>
                  <a:lnTo>
                    <a:pt x="180225" y="698858"/>
                  </a:lnTo>
                  <a:lnTo>
                    <a:pt x="0" y="724090"/>
                  </a:lnTo>
                  <a:close/>
                  <a:moveTo>
                    <a:pt x="826489" y="343855"/>
                  </a:moveTo>
                  <a:cubicBezTo>
                    <a:pt x="582980" y="344141"/>
                    <a:pt x="385675" y="541640"/>
                    <a:pt x="385675" y="785222"/>
                  </a:cubicBezTo>
                  <a:cubicBezTo>
                    <a:pt x="385675" y="950118"/>
                    <a:pt x="503361" y="1112862"/>
                    <a:pt x="596022" y="1187212"/>
                  </a:cubicBezTo>
                  <a:cubicBezTo>
                    <a:pt x="638271" y="1236093"/>
                    <a:pt x="634922" y="1237095"/>
                    <a:pt x="652091" y="1299657"/>
                  </a:cubicBezTo>
                  <a:cubicBezTo>
                    <a:pt x="658931" y="1343524"/>
                    <a:pt x="645074" y="1347909"/>
                    <a:pt x="684382" y="1350189"/>
                  </a:cubicBezTo>
                  <a:lnTo>
                    <a:pt x="713002" y="1349959"/>
                  </a:lnTo>
                  <a:lnTo>
                    <a:pt x="616715" y="742031"/>
                  </a:lnTo>
                  <a:cubicBezTo>
                    <a:pt x="613343" y="720743"/>
                    <a:pt x="627867" y="700753"/>
                    <a:pt x="649155" y="697381"/>
                  </a:cubicBezTo>
                  <a:lnTo>
                    <a:pt x="650512" y="697167"/>
                  </a:lnTo>
                  <a:cubicBezTo>
                    <a:pt x="669859" y="694102"/>
                    <a:pt x="688135" y="705820"/>
                    <a:pt x="693142" y="724182"/>
                  </a:cubicBezTo>
                  <a:cubicBezTo>
                    <a:pt x="703502" y="705062"/>
                    <a:pt x="722973" y="692875"/>
                    <a:pt x="745080" y="692875"/>
                  </a:cubicBezTo>
                  <a:cubicBezTo>
                    <a:pt x="761883" y="692875"/>
                    <a:pt x="777162" y="699916"/>
                    <a:pt x="788250" y="711684"/>
                  </a:cubicBezTo>
                  <a:cubicBezTo>
                    <a:pt x="799338" y="699916"/>
                    <a:pt x="814617" y="692875"/>
                    <a:pt x="831420" y="692875"/>
                  </a:cubicBezTo>
                  <a:cubicBezTo>
                    <a:pt x="848223" y="692875"/>
                    <a:pt x="863502" y="699916"/>
                    <a:pt x="874591" y="711684"/>
                  </a:cubicBezTo>
                  <a:cubicBezTo>
                    <a:pt x="885679" y="699916"/>
                    <a:pt x="900958" y="692875"/>
                    <a:pt x="917761" y="692875"/>
                  </a:cubicBezTo>
                  <a:cubicBezTo>
                    <a:pt x="936430" y="692875"/>
                    <a:pt x="953219" y="701567"/>
                    <a:pt x="964433" y="715752"/>
                  </a:cubicBezTo>
                  <a:cubicBezTo>
                    <a:pt x="971427" y="700847"/>
                    <a:pt x="987718" y="691969"/>
                    <a:pt x="1004850" y="694683"/>
                  </a:cubicBezTo>
                  <a:lnTo>
                    <a:pt x="1006207" y="694898"/>
                  </a:lnTo>
                  <a:cubicBezTo>
                    <a:pt x="1027496" y="698270"/>
                    <a:pt x="1042019" y="718259"/>
                    <a:pt x="1038647" y="739547"/>
                  </a:cubicBezTo>
                  <a:lnTo>
                    <a:pt x="941968" y="1349956"/>
                  </a:lnTo>
                  <a:lnTo>
                    <a:pt x="970980" y="1350189"/>
                  </a:lnTo>
                  <a:cubicBezTo>
                    <a:pt x="1010288" y="1347909"/>
                    <a:pt x="996432" y="1343524"/>
                    <a:pt x="1003271" y="1299657"/>
                  </a:cubicBezTo>
                  <a:cubicBezTo>
                    <a:pt x="1020440" y="1237095"/>
                    <a:pt x="1017091" y="1236093"/>
                    <a:pt x="1059340" y="1187212"/>
                  </a:cubicBezTo>
                  <a:cubicBezTo>
                    <a:pt x="1152001" y="1112862"/>
                    <a:pt x="1269687" y="950118"/>
                    <a:pt x="1269687" y="785222"/>
                  </a:cubicBezTo>
                  <a:cubicBezTo>
                    <a:pt x="1269687" y="541640"/>
                    <a:pt x="1072383" y="344141"/>
                    <a:pt x="828874" y="343855"/>
                  </a:cubicBezTo>
                  <a:lnTo>
                    <a:pt x="828874" y="343965"/>
                  </a:lnTo>
                  <a:lnTo>
                    <a:pt x="827682" y="343872"/>
                  </a:lnTo>
                  <a:lnTo>
                    <a:pt x="826489" y="343965"/>
                  </a:lnTo>
                  <a:close/>
                  <a:moveTo>
                    <a:pt x="826666" y="234292"/>
                  </a:moveTo>
                  <a:lnTo>
                    <a:pt x="827682" y="234370"/>
                  </a:lnTo>
                  <a:lnTo>
                    <a:pt x="828696" y="234292"/>
                  </a:lnTo>
                  <a:cubicBezTo>
                    <a:pt x="1127204" y="234292"/>
                    <a:pt x="1369193" y="476281"/>
                    <a:pt x="1369193" y="774790"/>
                  </a:cubicBezTo>
                  <a:cubicBezTo>
                    <a:pt x="1369193" y="976792"/>
                    <a:pt x="1224964" y="1176156"/>
                    <a:pt x="1111484" y="1267155"/>
                  </a:cubicBezTo>
                  <a:cubicBezTo>
                    <a:pt x="1077677" y="1306104"/>
                    <a:pt x="1092596" y="1326571"/>
                    <a:pt x="1085332" y="1377346"/>
                  </a:cubicBezTo>
                  <a:cubicBezTo>
                    <a:pt x="1066445" y="1416544"/>
                    <a:pt x="1049551" y="1429078"/>
                    <a:pt x="1016165" y="1429078"/>
                  </a:cubicBezTo>
                  <a:lnTo>
                    <a:pt x="827682" y="1428403"/>
                  </a:lnTo>
                  <a:lnTo>
                    <a:pt x="639197" y="1429078"/>
                  </a:lnTo>
                  <a:cubicBezTo>
                    <a:pt x="605812" y="1429078"/>
                    <a:pt x="588918" y="1416544"/>
                    <a:pt x="570030" y="1377346"/>
                  </a:cubicBezTo>
                  <a:cubicBezTo>
                    <a:pt x="562766" y="1326571"/>
                    <a:pt x="577686" y="1306104"/>
                    <a:pt x="543878" y="1267155"/>
                  </a:cubicBezTo>
                  <a:cubicBezTo>
                    <a:pt x="430398" y="1176156"/>
                    <a:pt x="286169" y="976792"/>
                    <a:pt x="286169" y="774790"/>
                  </a:cubicBezTo>
                  <a:cubicBezTo>
                    <a:pt x="286169" y="476281"/>
                    <a:pt x="528158" y="234292"/>
                    <a:pt x="826666" y="234292"/>
                  </a:cubicBezTo>
                  <a:close/>
                  <a:moveTo>
                    <a:pt x="1287881" y="124716"/>
                  </a:moveTo>
                  <a:lnTo>
                    <a:pt x="1384523" y="205808"/>
                  </a:lnTo>
                  <a:lnTo>
                    <a:pt x="1249349" y="327650"/>
                  </a:lnTo>
                  <a:lnTo>
                    <a:pt x="1191363" y="278995"/>
                  </a:lnTo>
                  <a:close/>
                  <a:moveTo>
                    <a:pt x="332408" y="124716"/>
                  </a:moveTo>
                  <a:lnTo>
                    <a:pt x="428926" y="278995"/>
                  </a:lnTo>
                  <a:lnTo>
                    <a:pt x="370940" y="327650"/>
                  </a:lnTo>
                  <a:lnTo>
                    <a:pt x="235766" y="205808"/>
                  </a:lnTo>
                  <a:close/>
                  <a:moveTo>
                    <a:pt x="764602" y="0"/>
                  </a:moveTo>
                  <a:lnTo>
                    <a:pt x="890759" y="0"/>
                  </a:lnTo>
                  <a:lnTo>
                    <a:pt x="865528" y="180225"/>
                  </a:lnTo>
                  <a:lnTo>
                    <a:pt x="789834" y="18022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36C3811F-D25F-456D-8897-5A30FF45C473}"/>
                </a:ext>
              </a:extLst>
            </p:cNvPr>
            <p:cNvSpPr/>
            <p:nvPr/>
          </p:nvSpPr>
          <p:spPr>
            <a:xfrm>
              <a:off x="9810121" y="3031449"/>
              <a:ext cx="384488" cy="2030026"/>
            </a:xfrm>
            <a:custGeom>
              <a:avLst/>
              <a:gdLst>
                <a:gd name="connsiteX0" fmla="*/ 171450 w 323850"/>
                <a:gd name="connsiteY0" fmla="*/ 28575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71450 w 323850"/>
                <a:gd name="connsiteY9" fmla="*/ 28575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85750 w 323850"/>
                <a:gd name="connsiteY7" fmla="*/ 542925 h 2152650"/>
                <a:gd name="connsiteX8" fmla="*/ 276225 w 323850"/>
                <a:gd name="connsiteY8" fmla="*/ 0 h 2152650"/>
                <a:gd name="connsiteX9" fmla="*/ 167117 w 323850"/>
                <a:gd name="connsiteY9" fmla="*/ 2573 h 2152650"/>
                <a:gd name="connsiteX0" fmla="*/ 167117 w 323850"/>
                <a:gd name="connsiteY0" fmla="*/ 2573 h 2152650"/>
                <a:gd name="connsiteX1" fmla="*/ 152400 w 323850"/>
                <a:gd name="connsiteY1" fmla="*/ 647700 h 2152650"/>
                <a:gd name="connsiteX2" fmla="*/ 0 w 323850"/>
                <a:gd name="connsiteY2" fmla="*/ 1457325 h 2152650"/>
                <a:gd name="connsiteX3" fmla="*/ 180975 w 323850"/>
                <a:gd name="connsiteY3" fmla="*/ 2152650 h 2152650"/>
                <a:gd name="connsiteX4" fmla="*/ 323850 w 323850"/>
                <a:gd name="connsiteY4" fmla="*/ 2066925 h 2152650"/>
                <a:gd name="connsiteX5" fmla="*/ 161925 w 323850"/>
                <a:gd name="connsiteY5" fmla="*/ 1419225 h 2152650"/>
                <a:gd name="connsiteX6" fmla="*/ 295275 w 323850"/>
                <a:gd name="connsiteY6" fmla="*/ 628650 h 2152650"/>
                <a:gd name="connsiteX7" fmla="*/ 276225 w 323850"/>
                <a:gd name="connsiteY7" fmla="*/ 0 h 2152650"/>
                <a:gd name="connsiteX8" fmla="*/ 167117 w 323850"/>
                <a:gd name="connsiteY8" fmla="*/ 2573 h 2152650"/>
                <a:gd name="connsiteX0" fmla="*/ 167117 w 327783"/>
                <a:gd name="connsiteY0" fmla="*/ 2573 h 2152650"/>
                <a:gd name="connsiteX1" fmla="*/ 152400 w 327783"/>
                <a:gd name="connsiteY1" fmla="*/ 647700 h 2152650"/>
                <a:gd name="connsiteX2" fmla="*/ 0 w 327783"/>
                <a:gd name="connsiteY2" fmla="*/ 1457325 h 2152650"/>
                <a:gd name="connsiteX3" fmla="*/ 180975 w 327783"/>
                <a:gd name="connsiteY3" fmla="*/ 2152650 h 2152650"/>
                <a:gd name="connsiteX4" fmla="*/ 323850 w 327783"/>
                <a:gd name="connsiteY4" fmla="*/ 2066925 h 2152650"/>
                <a:gd name="connsiteX5" fmla="*/ 161925 w 327783"/>
                <a:gd name="connsiteY5" fmla="*/ 1419225 h 2152650"/>
                <a:gd name="connsiteX6" fmla="*/ 295275 w 327783"/>
                <a:gd name="connsiteY6" fmla="*/ 628650 h 2152650"/>
                <a:gd name="connsiteX7" fmla="*/ 276225 w 327783"/>
                <a:gd name="connsiteY7" fmla="*/ 0 h 2152650"/>
                <a:gd name="connsiteX8" fmla="*/ 167117 w 327783"/>
                <a:gd name="connsiteY8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517"/>
                <a:gd name="connsiteY0" fmla="*/ 2573 h 2152650"/>
                <a:gd name="connsiteX1" fmla="*/ 152400 w 349517"/>
                <a:gd name="connsiteY1" fmla="*/ 647700 h 2152650"/>
                <a:gd name="connsiteX2" fmla="*/ 0 w 349517"/>
                <a:gd name="connsiteY2" fmla="*/ 1457325 h 2152650"/>
                <a:gd name="connsiteX3" fmla="*/ 180975 w 349517"/>
                <a:gd name="connsiteY3" fmla="*/ 2152650 h 2152650"/>
                <a:gd name="connsiteX4" fmla="*/ 323850 w 349517"/>
                <a:gd name="connsiteY4" fmla="*/ 2066925 h 2152650"/>
                <a:gd name="connsiteX5" fmla="*/ 161925 w 349517"/>
                <a:gd name="connsiteY5" fmla="*/ 1419225 h 2152650"/>
                <a:gd name="connsiteX6" fmla="*/ 295275 w 349517"/>
                <a:gd name="connsiteY6" fmla="*/ 628650 h 2152650"/>
                <a:gd name="connsiteX7" fmla="*/ 349310 w 349517"/>
                <a:gd name="connsiteY7" fmla="*/ 216050 h 2152650"/>
                <a:gd name="connsiteX8" fmla="*/ 276225 w 349517"/>
                <a:gd name="connsiteY8" fmla="*/ 0 h 2152650"/>
                <a:gd name="connsiteX9" fmla="*/ 167117 w 349517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67117 w 349782"/>
                <a:gd name="connsiteY0" fmla="*/ 2573 h 2152650"/>
                <a:gd name="connsiteX1" fmla="*/ 152400 w 349782"/>
                <a:gd name="connsiteY1" fmla="*/ 647700 h 2152650"/>
                <a:gd name="connsiteX2" fmla="*/ 0 w 349782"/>
                <a:gd name="connsiteY2" fmla="*/ 1457325 h 2152650"/>
                <a:gd name="connsiteX3" fmla="*/ 180975 w 349782"/>
                <a:gd name="connsiteY3" fmla="*/ 2152650 h 2152650"/>
                <a:gd name="connsiteX4" fmla="*/ 323850 w 349782"/>
                <a:gd name="connsiteY4" fmla="*/ 2066925 h 2152650"/>
                <a:gd name="connsiteX5" fmla="*/ 161925 w 349782"/>
                <a:gd name="connsiteY5" fmla="*/ 1419225 h 2152650"/>
                <a:gd name="connsiteX6" fmla="*/ 295275 w 349782"/>
                <a:gd name="connsiteY6" fmla="*/ 628650 h 2152650"/>
                <a:gd name="connsiteX7" fmla="*/ 349310 w 349782"/>
                <a:gd name="connsiteY7" fmla="*/ 216050 h 2152650"/>
                <a:gd name="connsiteX8" fmla="*/ 276225 w 349782"/>
                <a:gd name="connsiteY8" fmla="*/ 0 h 2152650"/>
                <a:gd name="connsiteX9" fmla="*/ 167117 w 349782"/>
                <a:gd name="connsiteY9" fmla="*/ 2573 h 2152650"/>
                <a:gd name="connsiteX0" fmla="*/ 178793 w 361458"/>
                <a:gd name="connsiteY0" fmla="*/ 2573 h 2152650"/>
                <a:gd name="connsiteX1" fmla="*/ 164076 w 361458"/>
                <a:gd name="connsiteY1" fmla="*/ 647700 h 2152650"/>
                <a:gd name="connsiteX2" fmla="*/ 11676 w 361458"/>
                <a:gd name="connsiteY2" fmla="*/ 1457325 h 2152650"/>
                <a:gd name="connsiteX3" fmla="*/ 192651 w 361458"/>
                <a:gd name="connsiteY3" fmla="*/ 2152650 h 2152650"/>
                <a:gd name="connsiteX4" fmla="*/ 335526 w 361458"/>
                <a:gd name="connsiteY4" fmla="*/ 2066925 h 2152650"/>
                <a:gd name="connsiteX5" fmla="*/ 173601 w 361458"/>
                <a:gd name="connsiteY5" fmla="*/ 1419225 h 2152650"/>
                <a:gd name="connsiteX6" fmla="*/ 306951 w 361458"/>
                <a:gd name="connsiteY6" fmla="*/ 628650 h 2152650"/>
                <a:gd name="connsiteX7" fmla="*/ 360986 w 361458"/>
                <a:gd name="connsiteY7" fmla="*/ 216050 h 2152650"/>
                <a:gd name="connsiteX8" fmla="*/ 287901 w 361458"/>
                <a:gd name="connsiteY8" fmla="*/ 0 h 2152650"/>
                <a:gd name="connsiteX9" fmla="*/ 178793 w 361458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35526 w 361849"/>
                <a:gd name="connsiteY4" fmla="*/ 2066925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849"/>
                <a:gd name="connsiteY0" fmla="*/ 2573 h 2152650"/>
                <a:gd name="connsiteX1" fmla="*/ 164076 w 361849"/>
                <a:gd name="connsiteY1" fmla="*/ 647700 h 2152650"/>
                <a:gd name="connsiteX2" fmla="*/ 11676 w 361849"/>
                <a:gd name="connsiteY2" fmla="*/ 1457325 h 2152650"/>
                <a:gd name="connsiteX3" fmla="*/ 192651 w 361849"/>
                <a:gd name="connsiteY3" fmla="*/ 2152650 h 2152650"/>
                <a:gd name="connsiteX4" fmla="*/ 361528 w 361849"/>
                <a:gd name="connsiteY4" fmla="*/ 2131929 h 2152650"/>
                <a:gd name="connsiteX5" fmla="*/ 173601 w 361849"/>
                <a:gd name="connsiteY5" fmla="*/ 1419225 h 2152650"/>
                <a:gd name="connsiteX6" fmla="*/ 315618 w 361849"/>
                <a:gd name="connsiteY6" fmla="*/ 654652 h 2152650"/>
                <a:gd name="connsiteX7" fmla="*/ 360986 w 361849"/>
                <a:gd name="connsiteY7" fmla="*/ 216050 h 2152650"/>
                <a:gd name="connsiteX8" fmla="*/ 287901 w 361849"/>
                <a:gd name="connsiteY8" fmla="*/ 0 h 2152650"/>
                <a:gd name="connsiteX9" fmla="*/ 178793 w 361849"/>
                <a:gd name="connsiteY9" fmla="*/ 2573 h 2152650"/>
                <a:gd name="connsiteX0" fmla="*/ 178793 w 361528"/>
                <a:gd name="connsiteY0" fmla="*/ 2573 h 2152650"/>
                <a:gd name="connsiteX1" fmla="*/ 164076 w 361528"/>
                <a:gd name="connsiteY1" fmla="*/ 647700 h 2152650"/>
                <a:gd name="connsiteX2" fmla="*/ 11676 w 361528"/>
                <a:gd name="connsiteY2" fmla="*/ 1457325 h 2152650"/>
                <a:gd name="connsiteX3" fmla="*/ 192651 w 361528"/>
                <a:gd name="connsiteY3" fmla="*/ 2152650 h 2152650"/>
                <a:gd name="connsiteX4" fmla="*/ 361528 w 361528"/>
                <a:gd name="connsiteY4" fmla="*/ 2131929 h 2152650"/>
                <a:gd name="connsiteX5" fmla="*/ 173601 w 361528"/>
                <a:gd name="connsiteY5" fmla="*/ 1419225 h 2152650"/>
                <a:gd name="connsiteX6" fmla="*/ 315618 w 361528"/>
                <a:gd name="connsiteY6" fmla="*/ 654652 h 2152650"/>
                <a:gd name="connsiteX7" fmla="*/ 287901 w 361528"/>
                <a:gd name="connsiteY7" fmla="*/ 0 h 2152650"/>
                <a:gd name="connsiteX8" fmla="*/ 178793 w 361528"/>
                <a:gd name="connsiteY8" fmla="*/ 2573 h 2152650"/>
                <a:gd name="connsiteX0" fmla="*/ 178793 w 374776"/>
                <a:gd name="connsiteY0" fmla="*/ 2573 h 2152650"/>
                <a:gd name="connsiteX1" fmla="*/ 164076 w 374776"/>
                <a:gd name="connsiteY1" fmla="*/ 647700 h 2152650"/>
                <a:gd name="connsiteX2" fmla="*/ 11676 w 374776"/>
                <a:gd name="connsiteY2" fmla="*/ 1457325 h 2152650"/>
                <a:gd name="connsiteX3" fmla="*/ 192651 w 374776"/>
                <a:gd name="connsiteY3" fmla="*/ 2152650 h 2152650"/>
                <a:gd name="connsiteX4" fmla="*/ 361528 w 374776"/>
                <a:gd name="connsiteY4" fmla="*/ 2131929 h 2152650"/>
                <a:gd name="connsiteX5" fmla="*/ 173601 w 374776"/>
                <a:gd name="connsiteY5" fmla="*/ 1419225 h 2152650"/>
                <a:gd name="connsiteX6" fmla="*/ 315618 w 374776"/>
                <a:gd name="connsiteY6" fmla="*/ 654652 h 2152650"/>
                <a:gd name="connsiteX7" fmla="*/ 287901 w 374776"/>
                <a:gd name="connsiteY7" fmla="*/ 0 h 2152650"/>
                <a:gd name="connsiteX8" fmla="*/ 178793 w 374776"/>
                <a:gd name="connsiteY8" fmla="*/ 2573 h 2152650"/>
                <a:gd name="connsiteX0" fmla="*/ 178793 w 391181"/>
                <a:gd name="connsiteY0" fmla="*/ 2573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78793 w 391181"/>
                <a:gd name="connsiteY8" fmla="*/ 2573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48458 w 391181"/>
                <a:gd name="connsiteY0" fmla="*/ 15574 h 2152650"/>
                <a:gd name="connsiteX1" fmla="*/ 164076 w 391181"/>
                <a:gd name="connsiteY1" fmla="*/ 647700 h 2152650"/>
                <a:gd name="connsiteX2" fmla="*/ 11676 w 391181"/>
                <a:gd name="connsiteY2" fmla="*/ 1457325 h 2152650"/>
                <a:gd name="connsiteX3" fmla="*/ 192651 w 391181"/>
                <a:gd name="connsiteY3" fmla="*/ 2152650 h 2152650"/>
                <a:gd name="connsiteX4" fmla="*/ 361528 w 391181"/>
                <a:gd name="connsiteY4" fmla="*/ 2131929 h 2152650"/>
                <a:gd name="connsiteX5" fmla="*/ 173601 w 391181"/>
                <a:gd name="connsiteY5" fmla="*/ 1419225 h 2152650"/>
                <a:gd name="connsiteX6" fmla="*/ 315618 w 391181"/>
                <a:gd name="connsiteY6" fmla="*/ 654652 h 2152650"/>
                <a:gd name="connsiteX7" fmla="*/ 287901 w 391181"/>
                <a:gd name="connsiteY7" fmla="*/ 0 h 2152650"/>
                <a:gd name="connsiteX8" fmla="*/ 148458 w 391181"/>
                <a:gd name="connsiteY8" fmla="*/ 15574 h 2152650"/>
                <a:gd name="connsiteX0" fmla="*/ 150132 w 392855"/>
                <a:gd name="connsiteY0" fmla="*/ 15574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50132 w 392855"/>
                <a:gd name="connsiteY8" fmla="*/ 15574 h 2152650"/>
                <a:gd name="connsiteX0" fmla="*/ 132798 w 392855"/>
                <a:gd name="connsiteY0" fmla="*/ 11240 h 2152650"/>
                <a:gd name="connsiteX1" fmla="*/ 148416 w 392855"/>
                <a:gd name="connsiteY1" fmla="*/ 647700 h 2152650"/>
                <a:gd name="connsiteX2" fmla="*/ 13350 w 392855"/>
                <a:gd name="connsiteY2" fmla="*/ 1457325 h 2152650"/>
                <a:gd name="connsiteX3" fmla="*/ 194325 w 392855"/>
                <a:gd name="connsiteY3" fmla="*/ 2152650 h 2152650"/>
                <a:gd name="connsiteX4" fmla="*/ 363202 w 392855"/>
                <a:gd name="connsiteY4" fmla="*/ 2131929 h 2152650"/>
                <a:gd name="connsiteX5" fmla="*/ 175275 w 392855"/>
                <a:gd name="connsiteY5" fmla="*/ 1419225 h 2152650"/>
                <a:gd name="connsiteX6" fmla="*/ 317292 w 392855"/>
                <a:gd name="connsiteY6" fmla="*/ 654652 h 2152650"/>
                <a:gd name="connsiteX7" fmla="*/ 289575 w 392855"/>
                <a:gd name="connsiteY7" fmla="*/ 0 h 2152650"/>
                <a:gd name="connsiteX8" fmla="*/ 132798 w 392855"/>
                <a:gd name="connsiteY8" fmla="*/ 11240 h 2152650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92855"/>
                <a:gd name="connsiteY0" fmla="*/ 0 h 2158745"/>
                <a:gd name="connsiteX1" fmla="*/ 148416 w 392855"/>
                <a:gd name="connsiteY1" fmla="*/ 653795 h 2158745"/>
                <a:gd name="connsiteX2" fmla="*/ 13350 w 392855"/>
                <a:gd name="connsiteY2" fmla="*/ 1463420 h 2158745"/>
                <a:gd name="connsiteX3" fmla="*/ 194325 w 392855"/>
                <a:gd name="connsiteY3" fmla="*/ 2158745 h 2158745"/>
                <a:gd name="connsiteX4" fmla="*/ 363202 w 392855"/>
                <a:gd name="connsiteY4" fmla="*/ 2138024 h 2158745"/>
                <a:gd name="connsiteX5" fmla="*/ 175275 w 392855"/>
                <a:gd name="connsiteY5" fmla="*/ 1425320 h 2158745"/>
                <a:gd name="connsiteX6" fmla="*/ 317292 w 392855"/>
                <a:gd name="connsiteY6" fmla="*/ 660747 h 2158745"/>
                <a:gd name="connsiteX7" fmla="*/ 289575 w 392855"/>
                <a:gd name="connsiteY7" fmla="*/ 6095 h 2158745"/>
                <a:gd name="connsiteX8" fmla="*/ 115464 w 392855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15464 w 387669"/>
                <a:gd name="connsiteY0" fmla="*/ 0 h 2158745"/>
                <a:gd name="connsiteX1" fmla="*/ 148416 w 387669"/>
                <a:gd name="connsiteY1" fmla="*/ 653795 h 2158745"/>
                <a:gd name="connsiteX2" fmla="*/ 13350 w 387669"/>
                <a:gd name="connsiteY2" fmla="*/ 1463420 h 2158745"/>
                <a:gd name="connsiteX3" fmla="*/ 194325 w 387669"/>
                <a:gd name="connsiteY3" fmla="*/ 2158745 h 2158745"/>
                <a:gd name="connsiteX4" fmla="*/ 363202 w 387669"/>
                <a:gd name="connsiteY4" fmla="*/ 2138024 h 2158745"/>
                <a:gd name="connsiteX5" fmla="*/ 175275 w 387669"/>
                <a:gd name="connsiteY5" fmla="*/ 1425320 h 2158745"/>
                <a:gd name="connsiteX6" fmla="*/ 317292 w 387669"/>
                <a:gd name="connsiteY6" fmla="*/ 660747 h 2158745"/>
                <a:gd name="connsiteX7" fmla="*/ 289575 w 387669"/>
                <a:gd name="connsiteY7" fmla="*/ 6095 h 2158745"/>
                <a:gd name="connsiteX8" fmla="*/ 115464 w 387669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27719 w 399924"/>
                <a:gd name="connsiteY0" fmla="*/ 0 h 2158745"/>
                <a:gd name="connsiteX1" fmla="*/ 160671 w 399924"/>
                <a:gd name="connsiteY1" fmla="*/ 653795 h 2158745"/>
                <a:gd name="connsiteX2" fmla="*/ 25605 w 399924"/>
                <a:gd name="connsiteY2" fmla="*/ 1463420 h 2158745"/>
                <a:gd name="connsiteX3" fmla="*/ 206580 w 399924"/>
                <a:gd name="connsiteY3" fmla="*/ 2158745 h 2158745"/>
                <a:gd name="connsiteX4" fmla="*/ 375457 w 399924"/>
                <a:gd name="connsiteY4" fmla="*/ 2138024 h 2158745"/>
                <a:gd name="connsiteX5" fmla="*/ 187530 w 399924"/>
                <a:gd name="connsiteY5" fmla="*/ 1425320 h 2158745"/>
                <a:gd name="connsiteX6" fmla="*/ 329547 w 399924"/>
                <a:gd name="connsiteY6" fmla="*/ 660747 h 2158745"/>
                <a:gd name="connsiteX7" fmla="*/ 301830 w 399924"/>
                <a:gd name="connsiteY7" fmla="*/ 6095 h 2158745"/>
                <a:gd name="connsiteX8" fmla="*/ 127719 w 399924"/>
                <a:gd name="connsiteY8" fmla="*/ 0 h 2158745"/>
                <a:gd name="connsiteX0" fmla="*/ 146589 w 418794"/>
                <a:gd name="connsiteY0" fmla="*/ 0 h 2158745"/>
                <a:gd name="connsiteX1" fmla="*/ 179541 w 418794"/>
                <a:gd name="connsiteY1" fmla="*/ 653795 h 2158745"/>
                <a:gd name="connsiteX2" fmla="*/ 22807 w 418794"/>
                <a:gd name="connsiteY2" fmla="*/ 1463420 h 2158745"/>
                <a:gd name="connsiteX3" fmla="*/ 225450 w 418794"/>
                <a:gd name="connsiteY3" fmla="*/ 2158745 h 2158745"/>
                <a:gd name="connsiteX4" fmla="*/ 394327 w 418794"/>
                <a:gd name="connsiteY4" fmla="*/ 2138024 h 2158745"/>
                <a:gd name="connsiteX5" fmla="*/ 206400 w 418794"/>
                <a:gd name="connsiteY5" fmla="*/ 1425320 h 2158745"/>
                <a:gd name="connsiteX6" fmla="*/ 348417 w 418794"/>
                <a:gd name="connsiteY6" fmla="*/ 660747 h 2158745"/>
                <a:gd name="connsiteX7" fmla="*/ 320700 w 418794"/>
                <a:gd name="connsiteY7" fmla="*/ 6095 h 2158745"/>
                <a:gd name="connsiteX8" fmla="*/ 146589 w 418794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6473 w 408867"/>
                <a:gd name="connsiteY5" fmla="*/ 1425320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92139 w 408867"/>
                <a:gd name="connsiteY5" fmla="*/ 1442655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  <a:gd name="connsiteX0" fmla="*/ 136662 w 408867"/>
                <a:gd name="connsiteY0" fmla="*/ 0 h 2158745"/>
                <a:gd name="connsiteX1" fmla="*/ 169614 w 408867"/>
                <a:gd name="connsiteY1" fmla="*/ 653795 h 2158745"/>
                <a:gd name="connsiteX2" fmla="*/ 12880 w 408867"/>
                <a:gd name="connsiteY2" fmla="*/ 1463420 h 2158745"/>
                <a:gd name="connsiteX3" fmla="*/ 215523 w 408867"/>
                <a:gd name="connsiteY3" fmla="*/ 2158745 h 2158745"/>
                <a:gd name="connsiteX4" fmla="*/ 384400 w 408867"/>
                <a:gd name="connsiteY4" fmla="*/ 2138024 h 2158745"/>
                <a:gd name="connsiteX5" fmla="*/ 183472 w 408867"/>
                <a:gd name="connsiteY5" fmla="*/ 1464323 h 2158745"/>
                <a:gd name="connsiteX6" fmla="*/ 338490 w 408867"/>
                <a:gd name="connsiteY6" fmla="*/ 660747 h 2158745"/>
                <a:gd name="connsiteX7" fmla="*/ 310773 w 408867"/>
                <a:gd name="connsiteY7" fmla="*/ 6095 h 2158745"/>
                <a:gd name="connsiteX8" fmla="*/ 136662 w 408867"/>
                <a:gd name="connsiteY8" fmla="*/ 0 h 215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867" h="2158745">
                  <a:moveTo>
                    <a:pt x="136662" y="0"/>
                  </a:moveTo>
                  <a:cubicBezTo>
                    <a:pt x="357106" y="423057"/>
                    <a:pt x="226524" y="447420"/>
                    <a:pt x="169614" y="653795"/>
                  </a:cubicBezTo>
                  <a:cubicBezTo>
                    <a:pt x="62476" y="928004"/>
                    <a:pt x="-35995" y="1228214"/>
                    <a:pt x="12880" y="1463420"/>
                  </a:cubicBezTo>
                  <a:cubicBezTo>
                    <a:pt x="90539" y="1695195"/>
                    <a:pt x="124862" y="1909635"/>
                    <a:pt x="215523" y="2158745"/>
                  </a:cubicBezTo>
                  <a:lnTo>
                    <a:pt x="384400" y="2138024"/>
                  </a:lnTo>
                  <a:cubicBezTo>
                    <a:pt x="291422" y="1891788"/>
                    <a:pt x="246114" y="1701891"/>
                    <a:pt x="183472" y="1464323"/>
                  </a:cubicBezTo>
                  <a:cubicBezTo>
                    <a:pt x="123916" y="1200798"/>
                    <a:pt x="220367" y="928605"/>
                    <a:pt x="338490" y="660747"/>
                  </a:cubicBezTo>
                  <a:cubicBezTo>
                    <a:pt x="409544" y="458878"/>
                    <a:pt x="463586" y="335791"/>
                    <a:pt x="310773" y="6095"/>
                  </a:cubicBezTo>
                  <a:lnTo>
                    <a:pt x="136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21E3D10-5772-4CA0-ACDE-21184648F61A}"/>
                </a:ext>
              </a:extLst>
            </p:cNvPr>
            <p:cNvGrpSpPr/>
            <p:nvPr/>
          </p:nvGrpSpPr>
          <p:grpSpPr>
            <a:xfrm rot="15300000">
              <a:off x="8824481" y="3920674"/>
              <a:ext cx="840355" cy="1211053"/>
              <a:chOff x="967240" y="3289369"/>
              <a:chExt cx="1100200" cy="158552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xmlns="" id="{E30B5339-5B21-4880-B6A9-0639CA9A0A6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xmlns="" id="{2125B059-60CA-4D42-867E-306ECD7BA8D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xmlns="" id="{CDFBCB11-8AB8-4713-9094-85CC6210A163}"/>
                </a:ext>
              </a:extLst>
            </p:cNvPr>
            <p:cNvSpPr/>
            <p:nvPr/>
          </p:nvSpPr>
          <p:spPr>
            <a:xfrm rot="4407011">
              <a:off x="10407640" y="2828708"/>
              <a:ext cx="312622" cy="880439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DE5FFB1-75F7-48E8-BB3C-D72FA374B7EB}"/>
                </a:ext>
              </a:extLst>
            </p:cNvPr>
            <p:cNvGrpSpPr/>
            <p:nvPr/>
          </p:nvGrpSpPr>
          <p:grpSpPr>
            <a:xfrm rot="5400000">
              <a:off x="10163425" y="3352604"/>
              <a:ext cx="830970" cy="1197527"/>
              <a:chOff x="967240" y="3289369"/>
              <a:chExt cx="1100200" cy="1585520"/>
            </a:xfrm>
          </p:grpSpPr>
          <p:sp>
            <p:nvSpPr>
              <p:cNvPr id="14" name="Freeform 16">
                <a:extLst>
                  <a:ext uri="{FF2B5EF4-FFF2-40B4-BE49-F238E27FC236}">
                    <a16:creationId xmlns:a16="http://schemas.microsoft.com/office/drawing/2014/main" xmlns="" id="{96870B01-F2E8-46E1-8993-5FA5D0FF8BF5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:a16="http://schemas.microsoft.com/office/drawing/2014/main" xmlns="" id="{2696486A-42FA-4C06-B170-186820C62E54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xmlns="" id="{0814A0B5-34DA-468A-9055-4DADEA9055B3}"/>
                </a:ext>
              </a:extLst>
            </p:cNvPr>
            <p:cNvSpPr/>
            <p:nvPr/>
          </p:nvSpPr>
          <p:spPr>
            <a:xfrm rot="7156190" flipV="1">
              <a:off x="9396128" y="2784216"/>
              <a:ext cx="368290" cy="1037214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xmlns="" id="{D0039391-D1C6-42A1-9268-7AEB793B7413}"/>
                </a:ext>
              </a:extLst>
            </p:cNvPr>
            <p:cNvSpPr/>
            <p:nvPr/>
          </p:nvSpPr>
          <p:spPr>
            <a:xfrm rot="3762166">
              <a:off x="10320199" y="4082006"/>
              <a:ext cx="352120" cy="991677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xmlns="" id="{C09ACD8F-92A8-407B-B6E3-4DA447BB93CD}"/>
                </a:ext>
              </a:extLst>
            </p:cNvPr>
            <p:cNvSpPr/>
            <p:nvPr/>
          </p:nvSpPr>
          <p:spPr>
            <a:xfrm rot="6040617" flipV="1">
              <a:off x="9104381" y="3162082"/>
              <a:ext cx="430914" cy="1213583"/>
            </a:xfrm>
            <a:custGeom>
              <a:avLst/>
              <a:gdLst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52234 w 552481"/>
                <a:gd name="connsiteY21" fmla="*/ 1420947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52201 w 552481"/>
                <a:gd name="connsiteY19" fmla="*/ 1398749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51942 w 552481"/>
                <a:gd name="connsiteY18" fmla="*/ 1226335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51910 w 552481"/>
                <a:gd name="connsiteY16" fmla="*/ 1205103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51646 w 552481"/>
                <a:gd name="connsiteY15" fmla="*/ 1029766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51613 w 552481"/>
                <a:gd name="connsiteY13" fmla="*/ 1007603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51364 w 552481"/>
                <a:gd name="connsiteY12" fmla="*/ 841805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51331 w 552481"/>
                <a:gd name="connsiteY10" fmla="*/ 81978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51056 w 552481"/>
                <a:gd name="connsiteY9" fmla="*/ 637056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51026 w 552481"/>
                <a:gd name="connsiteY7" fmla="*/ 616991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50756 w 552481"/>
                <a:gd name="connsiteY6" fmla="*/ 437477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50735 w 552481"/>
                <a:gd name="connsiteY4" fmla="*/ 423083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50466 w 552481"/>
                <a:gd name="connsiteY3" fmla="*/ 244157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52481"/>
                <a:gd name="connsiteY0" fmla="*/ 0 h 1585520"/>
                <a:gd name="connsiteX1" fmla="*/ 550454 w 552481"/>
                <a:gd name="connsiteY1" fmla="*/ 236086 h 1585520"/>
                <a:gd name="connsiteX2" fmla="*/ 488816 w 552481"/>
                <a:gd name="connsiteY2" fmla="*/ 193543 h 1585520"/>
                <a:gd name="connsiteX3" fmla="*/ 532877 w 552481"/>
                <a:gd name="connsiteY3" fmla="*/ 241409 h 1585520"/>
                <a:gd name="connsiteX4" fmla="*/ 528440 w 552481"/>
                <a:gd name="connsiteY4" fmla="*/ 395095 h 1585520"/>
                <a:gd name="connsiteX5" fmla="*/ 440807 w 552481"/>
                <a:gd name="connsiteY5" fmla="*/ 347209 h 1585520"/>
                <a:gd name="connsiteX6" fmla="*/ 530748 w 552481"/>
                <a:gd name="connsiteY6" fmla="*/ 427144 h 1585520"/>
                <a:gd name="connsiteX7" fmla="*/ 523630 w 552481"/>
                <a:gd name="connsiteY7" fmla="*/ 593972 h 1585520"/>
                <a:gd name="connsiteX8" fmla="*/ 372197 w 552481"/>
                <a:gd name="connsiteY8" fmla="*/ 491984 h 1585520"/>
                <a:gd name="connsiteX9" fmla="*/ 521176 w 552481"/>
                <a:gd name="connsiteY9" fmla="*/ 611487 h 1585520"/>
                <a:gd name="connsiteX10" fmla="*/ 508896 w 552481"/>
                <a:gd name="connsiteY10" fmla="*/ 791532 h 1585520"/>
                <a:gd name="connsiteX11" fmla="*/ 270832 w 552481"/>
                <a:gd name="connsiteY11" fmla="*/ 619203 h 1585520"/>
                <a:gd name="connsiteX12" fmla="*/ 501344 w 552481"/>
                <a:gd name="connsiteY12" fmla="*/ 815973 h 1585520"/>
                <a:gd name="connsiteX13" fmla="*/ 534221 w 552481"/>
                <a:gd name="connsiteY13" fmla="*/ 989751 h 1585520"/>
                <a:gd name="connsiteX14" fmla="*/ 184579 w 552481"/>
                <a:gd name="connsiteY14" fmla="*/ 741931 h 1585520"/>
                <a:gd name="connsiteX15" fmla="*/ 521700 w 552481"/>
                <a:gd name="connsiteY15" fmla="*/ 1009232 h 1585520"/>
                <a:gd name="connsiteX16" fmla="*/ 507056 w 552481"/>
                <a:gd name="connsiteY16" fmla="*/ 1169267 h 1585520"/>
                <a:gd name="connsiteX17" fmla="*/ 119129 w 552481"/>
                <a:gd name="connsiteY17" fmla="*/ 889458 h 1585520"/>
                <a:gd name="connsiteX18" fmla="*/ 504472 w 552481"/>
                <a:gd name="connsiteY18" fmla="*/ 1198018 h 1585520"/>
                <a:gd name="connsiteX19" fmla="*/ 519836 w 552481"/>
                <a:gd name="connsiteY19" fmla="*/ 1370630 h 1585520"/>
                <a:gd name="connsiteX20" fmla="*/ 184579 w 552481"/>
                <a:gd name="connsiteY20" fmla="*/ 1132651 h 1585520"/>
                <a:gd name="connsiteX21" fmla="*/ 509865 w 552481"/>
                <a:gd name="connsiteY21" fmla="*/ 1387661 h 1585520"/>
                <a:gd name="connsiteX22" fmla="*/ 552481 w 552481"/>
                <a:gd name="connsiteY22" fmla="*/ 1585328 h 1585520"/>
                <a:gd name="connsiteX23" fmla="*/ 103908 w 552481"/>
                <a:gd name="connsiteY23" fmla="*/ 1357263 h 1585520"/>
                <a:gd name="connsiteX24" fmla="*/ 550099 w 552481"/>
                <a:gd name="connsiteY24" fmla="*/ 0 h 1585520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534221 w 580141"/>
                <a:gd name="connsiteY14" fmla="*/ 1044490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521700 w 580141"/>
                <a:gd name="connsiteY16" fmla="*/ 1063971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507056 w 580141"/>
                <a:gd name="connsiteY17" fmla="*/ 1224006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504472 w 580141"/>
                <a:gd name="connsiteY19" fmla="*/ 125275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509865 w 580141"/>
                <a:gd name="connsiteY22" fmla="*/ 1442400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519836 w 580141"/>
                <a:gd name="connsiteY20" fmla="*/ 1425369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7405 w 580141"/>
                <a:gd name="connsiteY20" fmla="*/ 1402284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521176 w 580141"/>
                <a:gd name="connsiteY10" fmla="*/ 666226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523630 w 580141"/>
                <a:gd name="connsiteY8" fmla="*/ 648711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30748 w 580141"/>
                <a:gd name="connsiteY7" fmla="*/ 481883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508896 w 580141"/>
                <a:gd name="connsiteY11" fmla="*/ 846271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501344 w 580141"/>
                <a:gd name="connsiteY13" fmla="*/ 870712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74625 w 580141"/>
                <a:gd name="connsiteY17" fmla="*/ 1200922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79002 w 580141"/>
                <a:gd name="connsiteY16" fmla="*/ 1055860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84201 w 580141"/>
                <a:gd name="connsiteY14" fmla="*/ 1018658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28440 w 580141"/>
                <a:gd name="connsiteY5" fmla="*/ 449834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0141"/>
                <a:gd name="connsiteY0" fmla="*/ 54739 h 1640259"/>
                <a:gd name="connsiteX1" fmla="*/ 536842 w 580141"/>
                <a:gd name="connsiteY1" fmla="*/ 262901 h 1640259"/>
                <a:gd name="connsiteX2" fmla="*/ 550454 w 580141"/>
                <a:gd name="connsiteY2" fmla="*/ 290825 h 1640259"/>
                <a:gd name="connsiteX3" fmla="*/ 488816 w 580141"/>
                <a:gd name="connsiteY3" fmla="*/ 248282 h 1640259"/>
                <a:gd name="connsiteX4" fmla="*/ 532877 w 580141"/>
                <a:gd name="connsiteY4" fmla="*/ 296148 h 1640259"/>
                <a:gd name="connsiteX5" fmla="*/ 511048 w 580141"/>
                <a:gd name="connsiteY5" fmla="*/ 431982 h 1640259"/>
                <a:gd name="connsiteX6" fmla="*/ 440807 w 580141"/>
                <a:gd name="connsiteY6" fmla="*/ 401948 h 1640259"/>
                <a:gd name="connsiteX7" fmla="*/ 518260 w 580141"/>
                <a:gd name="connsiteY7" fmla="*/ 474167 h 1640259"/>
                <a:gd name="connsiteX8" fmla="*/ 498587 w 580141"/>
                <a:gd name="connsiteY8" fmla="*/ 638313 h 1640259"/>
                <a:gd name="connsiteX9" fmla="*/ 372197 w 580141"/>
                <a:gd name="connsiteY9" fmla="*/ 546723 h 1640259"/>
                <a:gd name="connsiteX10" fmla="*/ 498617 w 580141"/>
                <a:gd name="connsiteY10" fmla="*/ 658378 h 1640259"/>
                <a:gd name="connsiteX11" fmla="*/ 484050 w 580141"/>
                <a:gd name="connsiteY11" fmla="*/ 820768 h 1640259"/>
                <a:gd name="connsiteX12" fmla="*/ 270832 w 580141"/>
                <a:gd name="connsiteY12" fmla="*/ 673942 h 1640259"/>
                <a:gd name="connsiteX13" fmla="*/ 478917 w 580141"/>
                <a:gd name="connsiteY13" fmla="*/ 852794 h 1640259"/>
                <a:gd name="connsiteX14" fmla="*/ 469294 w 580141"/>
                <a:gd name="connsiteY14" fmla="*/ 1003356 h 1640259"/>
                <a:gd name="connsiteX15" fmla="*/ 184579 w 580141"/>
                <a:gd name="connsiteY15" fmla="*/ 796670 h 1640259"/>
                <a:gd name="connsiteX16" fmla="*/ 466579 w 580141"/>
                <a:gd name="connsiteY16" fmla="*/ 1043108 h 1640259"/>
                <a:gd name="connsiteX17" fmla="*/ 459783 w 580141"/>
                <a:gd name="connsiteY17" fmla="*/ 1180585 h 1640259"/>
                <a:gd name="connsiteX18" fmla="*/ 119129 w 580141"/>
                <a:gd name="connsiteY18" fmla="*/ 944197 h 1640259"/>
                <a:gd name="connsiteX19" fmla="*/ 467006 w 580141"/>
                <a:gd name="connsiteY19" fmla="*/ 1229607 h 1640259"/>
                <a:gd name="connsiteX20" fmla="*/ 480083 w 580141"/>
                <a:gd name="connsiteY20" fmla="*/ 1384563 h 1640259"/>
                <a:gd name="connsiteX21" fmla="*/ 184579 w 580141"/>
                <a:gd name="connsiteY21" fmla="*/ 1187390 h 1640259"/>
                <a:gd name="connsiteX22" fmla="*/ 480050 w 580141"/>
                <a:gd name="connsiteY22" fmla="*/ 1411796 h 1640259"/>
                <a:gd name="connsiteX23" fmla="*/ 552481 w 580141"/>
                <a:gd name="connsiteY23" fmla="*/ 1640067 h 1640259"/>
                <a:gd name="connsiteX24" fmla="*/ 103908 w 580141"/>
                <a:gd name="connsiteY24" fmla="*/ 1412002 h 1640259"/>
                <a:gd name="connsiteX25" fmla="*/ 550099 w 580141"/>
                <a:gd name="connsiteY25" fmla="*/ 54739 h 1640259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11048 w 582162"/>
                <a:gd name="connsiteY4" fmla="*/ 431271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  <a:gd name="connsiteX0" fmla="*/ 550099 w 582162"/>
                <a:gd name="connsiteY0" fmla="*/ 54028 h 1639548"/>
                <a:gd name="connsiteX1" fmla="*/ 536842 w 582162"/>
                <a:gd name="connsiteY1" fmla="*/ 262190 h 1639548"/>
                <a:gd name="connsiteX2" fmla="*/ 488816 w 582162"/>
                <a:gd name="connsiteY2" fmla="*/ 247571 h 1639548"/>
                <a:gd name="connsiteX3" fmla="*/ 532877 w 582162"/>
                <a:gd name="connsiteY3" fmla="*/ 295437 h 1639548"/>
                <a:gd name="connsiteX4" fmla="*/ 526021 w 582162"/>
                <a:gd name="connsiteY4" fmla="*/ 441538 h 1639548"/>
                <a:gd name="connsiteX5" fmla="*/ 440807 w 582162"/>
                <a:gd name="connsiteY5" fmla="*/ 401237 h 1639548"/>
                <a:gd name="connsiteX6" fmla="*/ 518260 w 582162"/>
                <a:gd name="connsiteY6" fmla="*/ 473456 h 1639548"/>
                <a:gd name="connsiteX7" fmla="*/ 498587 w 582162"/>
                <a:gd name="connsiteY7" fmla="*/ 637602 h 1639548"/>
                <a:gd name="connsiteX8" fmla="*/ 372197 w 582162"/>
                <a:gd name="connsiteY8" fmla="*/ 546012 h 1639548"/>
                <a:gd name="connsiteX9" fmla="*/ 498617 w 582162"/>
                <a:gd name="connsiteY9" fmla="*/ 657667 h 1639548"/>
                <a:gd name="connsiteX10" fmla="*/ 484050 w 582162"/>
                <a:gd name="connsiteY10" fmla="*/ 820057 h 1639548"/>
                <a:gd name="connsiteX11" fmla="*/ 270832 w 582162"/>
                <a:gd name="connsiteY11" fmla="*/ 673231 h 1639548"/>
                <a:gd name="connsiteX12" fmla="*/ 478917 w 582162"/>
                <a:gd name="connsiteY12" fmla="*/ 852083 h 1639548"/>
                <a:gd name="connsiteX13" fmla="*/ 469294 w 582162"/>
                <a:gd name="connsiteY13" fmla="*/ 1002645 h 1639548"/>
                <a:gd name="connsiteX14" fmla="*/ 184579 w 582162"/>
                <a:gd name="connsiteY14" fmla="*/ 795959 h 1639548"/>
                <a:gd name="connsiteX15" fmla="*/ 466579 w 582162"/>
                <a:gd name="connsiteY15" fmla="*/ 1042397 h 1639548"/>
                <a:gd name="connsiteX16" fmla="*/ 459783 w 582162"/>
                <a:gd name="connsiteY16" fmla="*/ 1179874 h 1639548"/>
                <a:gd name="connsiteX17" fmla="*/ 119129 w 582162"/>
                <a:gd name="connsiteY17" fmla="*/ 943486 h 1639548"/>
                <a:gd name="connsiteX18" fmla="*/ 467006 w 582162"/>
                <a:gd name="connsiteY18" fmla="*/ 1228896 h 1639548"/>
                <a:gd name="connsiteX19" fmla="*/ 480083 w 582162"/>
                <a:gd name="connsiteY19" fmla="*/ 1383852 h 1639548"/>
                <a:gd name="connsiteX20" fmla="*/ 184579 w 582162"/>
                <a:gd name="connsiteY20" fmla="*/ 1186679 h 1639548"/>
                <a:gd name="connsiteX21" fmla="*/ 480050 w 582162"/>
                <a:gd name="connsiteY21" fmla="*/ 1411085 h 1639548"/>
                <a:gd name="connsiteX22" fmla="*/ 552481 w 582162"/>
                <a:gd name="connsiteY22" fmla="*/ 1639356 h 1639548"/>
                <a:gd name="connsiteX23" fmla="*/ 103908 w 582162"/>
                <a:gd name="connsiteY23" fmla="*/ 1411291 h 1639548"/>
                <a:gd name="connsiteX24" fmla="*/ 550099 w 582162"/>
                <a:gd name="connsiteY24" fmla="*/ 54028 h 163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2162" h="1639548">
                  <a:moveTo>
                    <a:pt x="550099" y="54028"/>
                  </a:moveTo>
                  <a:cubicBezTo>
                    <a:pt x="624739" y="-134938"/>
                    <a:pt x="547056" y="229933"/>
                    <a:pt x="536842" y="262190"/>
                  </a:cubicBezTo>
                  <a:cubicBezTo>
                    <a:pt x="526628" y="294447"/>
                    <a:pt x="489477" y="242030"/>
                    <a:pt x="488816" y="247571"/>
                  </a:cubicBezTo>
                  <a:lnTo>
                    <a:pt x="532877" y="295437"/>
                  </a:lnTo>
                  <a:cubicBezTo>
                    <a:pt x="532967" y="355079"/>
                    <a:pt x="525931" y="381896"/>
                    <a:pt x="526021" y="441538"/>
                  </a:cubicBezTo>
                  <a:lnTo>
                    <a:pt x="440807" y="401237"/>
                  </a:lnTo>
                  <a:lnTo>
                    <a:pt x="518260" y="473456"/>
                  </a:lnTo>
                  <a:lnTo>
                    <a:pt x="498587" y="637602"/>
                  </a:lnTo>
                  <a:lnTo>
                    <a:pt x="372197" y="546012"/>
                  </a:lnTo>
                  <a:lnTo>
                    <a:pt x="498617" y="657667"/>
                  </a:lnTo>
                  <a:cubicBezTo>
                    <a:pt x="498709" y="718576"/>
                    <a:pt x="483958" y="759148"/>
                    <a:pt x="484050" y="820057"/>
                  </a:cubicBezTo>
                  <a:lnTo>
                    <a:pt x="270832" y="673231"/>
                  </a:lnTo>
                  <a:lnTo>
                    <a:pt x="478917" y="852083"/>
                  </a:lnTo>
                  <a:lnTo>
                    <a:pt x="469294" y="1002645"/>
                  </a:lnTo>
                  <a:lnTo>
                    <a:pt x="184579" y="795959"/>
                  </a:lnTo>
                  <a:lnTo>
                    <a:pt x="466579" y="1042397"/>
                  </a:lnTo>
                  <a:lnTo>
                    <a:pt x="459783" y="1179874"/>
                  </a:lnTo>
                  <a:lnTo>
                    <a:pt x="119129" y="943486"/>
                  </a:lnTo>
                  <a:lnTo>
                    <a:pt x="467006" y="1228896"/>
                  </a:lnTo>
                  <a:cubicBezTo>
                    <a:pt x="467092" y="1286367"/>
                    <a:pt x="479997" y="1326381"/>
                    <a:pt x="480083" y="1383852"/>
                  </a:cubicBezTo>
                  <a:lnTo>
                    <a:pt x="184579" y="1186679"/>
                  </a:lnTo>
                  <a:lnTo>
                    <a:pt x="480050" y="1411085"/>
                  </a:lnTo>
                  <a:cubicBezTo>
                    <a:pt x="480132" y="1465879"/>
                    <a:pt x="497607" y="1538525"/>
                    <a:pt x="552481" y="1639356"/>
                  </a:cubicBezTo>
                  <a:cubicBezTo>
                    <a:pt x="331520" y="1644295"/>
                    <a:pt x="189138" y="1553987"/>
                    <a:pt x="103908" y="1411291"/>
                  </a:cubicBezTo>
                  <a:cubicBezTo>
                    <a:pt x="-144138" y="987527"/>
                    <a:pt x="70524" y="647047"/>
                    <a:pt x="550099" y="540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xmlns="" id="{899B1D74-1402-42E6-961A-9CCD02910D66}"/>
                </a:ext>
              </a:extLst>
            </p:cNvPr>
            <p:cNvSpPr/>
            <p:nvPr/>
          </p:nvSpPr>
          <p:spPr>
            <a:xfrm>
              <a:off x="9777559" y="2609739"/>
              <a:ext cx="511534" cy="482610"/>
            </a:xfrm>
            <a:custGeom>
              <a:avLst/>
              <a:gdLst/>
              <a:ahLst/>
              <a:cxnLst/>
              <a:rect l="l" t="t" r="r" b="b"/>
              <a:pathLst>
                <a:path w="543969" h="513210">
                  <a:moveTo>
                    <a:pt x="72529" y="368152"/>
                  </a:moveTo>
                  <a:lnTo>
                    <a:pt x="471440" y="368152"/>
                  </a:lnTo>
                  <a:lnTo>
                    <a:pt x="471440" y="440681"/>
                  </a:lnTo>
                  <a:cubicBezTo>
                    <a:pt x="471440" y="480738"/>
                    <a:pt x="382141" y="513210"/>
                    <a:pt x="271985" y="513210"/>
                  </a:cubicBezTo>
                  <a:cubicBezTo>
                    <a:pt x="161829" y="513210"/>
                    <a:pt x="72529" y="480738"/>
                    <a:pt x="72529" y="440681"/>
                  </a:cubicBezTo>
                  <a:close/>
                  <a:moveTo>
                    <a:pt x="73404" y="245435"/>
                  </a:moveTo>
                  <a:lnTo>
                    <a:pt x="470566" y="245435"/>
                  </a:lnTo>
                  <a:cubicBezTo>
                    <a:pt x="491077" y="245435"/>
                    <a:pt x="507705" y="262062"/>
                    <a:pt x="507705" y="282574"/>
                  </a:cubicBezTo>
                  <a:lnTo>
                    <a:pt x="507705" y="298967"/>
                  </a:lnTo>
                  <a:cubicBezTo>
                    <a:pt x="507705" y="319478"/>
                    <a:pt x="491077" y="336106"/>
                    <a:pt x="470566" y="336106"/>
                  </a:cubicBezTo>
                  <a:lnTo>
                    <a:pt x="73404" y="336106"/>
                  </a:lnTo>
                  <a:cubicBezTo>
                    <a:pt x="52893" y="336106"/>
                    <a:pt x="36265" y="319478"/>
                    <a:pt x="36265" y="298967"/>
                  </a:cubicBezTo>
                  <a:lnTo>
                    <a:pt x="36265" y="282574"/>
                  </a:lnTo>
                  <a:cubicBezTo>
                    <a:pt x="36265" y="262062"/>
                    <a:pt x="52893" y="245435"/>
                    <a:pt x="73404" y="245435"/>
                  </a:cubicBezTo>
                  <a:close/>
                  <a:moveTo>
                    <a:pt x="55271" y="122718"/>
                  </a:moveTo>
                  <a:lnTo>
                    <a:pt x="488697" y="122718"/>
                  </a:lnTo>
                  <a:cubicBezTo>
                    <a:pt x="509209" y="122718"/>
                    <a:pt x="525837" y="139345"/>
                    <a:pt x="525837" y="159856"/>
                  </a:cubicBezTo>
                  <a:lnTo>
                    <a:pt x="525837" y="176250"/>
                  </a:lnTo>
                  <a:cubicBezTo>
                    <a:pt x="525837" y="196761"/>
                    <a:pt x="509209" y="213389"/>
                    <a:pt x="488697" y="213389"/>
                  </a:cubicBezTo>
                  <a:lnTo>
                    <a:pt x="55271" y="213389"/>
                  </a:lnTo>
                  <a:cubicBezTo>
                    <a:pt x="34760" y="213389"/>
                    <a:pt x="18132" y="196761"/>
                    <a:pt x="18132" y="176250"/>
                  </a:cubicBezTo>
                  <a:lnTo>
                    <a:pt x="18132" y="159856"/>
                  </a:lnTo>
                  <a:cubicBezTo>
                    <a:pt x="18132" y="139345"/>
                    <a:pt x="34760" y="122718"/>
                    <a:pt x="55271" y="122718"/>
                  </a:cubicBezTo>
                  <a:close/>
                  <a:moveTo>
                    <a:pt x="37139" y="0"/>
                  </a:moveTo>
                  <a:lnTo>
                    <a:pt x="506830" y="0"/>
                  </a:lnTo>
                  <a:cubicBezTo>
                    <a:pt x="527341" y="0"/>
                    <a:pt x="543969" y="16628"/>
                    <a:pt x="543969" y="37139"/>
                  </a:cubicBezTo>
                  <a:lnTo>
                    <a:pt x="543969" y="53533"/>
                  </a:lnTo>
                  <a:cubicBezTo>
                    <a:pt x="543969" y="74043"/>
                    <a:pt x="527341" y="90672"/>
                    <a:pt x="506830" y="90672"/>
                  </a:cubicBezTo>
                  <a:lnTo>
                    <a:pt x="37139" y="90672"/>
                  </a:lnTo>
                  <a:cubicBezTo>
                    <a:pt x="16628" y="90672"/>
                    <a:pt x="0" y="74043"/>
                    <a:pt x="0" y="53533"/>
                  </a:cubicBezTo>
                  <a:lnTo>
                    <a:pt x="0" y="37139"/>
                  </a:lnTo>
                  <a:cubicBezTo>
                    <a:pt x="0" y="16628"/>
                    <a:pt x="16628" y="0"/>
                    <a:pt x="37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Chord 23">
              <a:extLst>
                <a:ext uri="{FF2B5EF4-FFF2-40B4-BE49-F238E27FC236}">
                  <a16:creationId xmlns:a16="http://schemas.microsoft.com/office/drawing/2014/main" xmlns="" id="{08D8E382-2F91-4F25-9DB8-F358C3623280}"/>
                </a:ext>
              </a:extLst>
            </p:cNvPr>
            <p:cNvSpPr/>
            <p:nvPr/>
          </p:nvSpPr>
          <p:spPr>
            <a:xfrm>
              <a:off x="9695350" y="4926932"/>
              <a:ext cx="722992" cy="177384"/>
            </a:xfrm>
            <a:custGeom>
              <a:avLst/>
              <a:gdLst>
                <a:gd name="connsiteX0" fmla="*/ 115433 w 914400"/>
                <a:gd name="connsiteY0" fmla="*/ 153510 h 914400"/>
                <a:gd name="connsiteX1" fmla="*/ 462323 w 914400"/>
                <a:gd name="connsiteY1" fmla="*/ 28 h 914400"/>
                <a:gd name="connsiteX2" fmla="*/ 805686 w 914400"/>
                <a:gd name="connsiteY2" fmla="*/ 161244 h 914400"/>
                <a:gd name="connsiteX3" fmla="*/ 115433 w 914400"/>
                <a:gd name="connsiteY3" fmla="*/ 153510 h 914400"/>
                <a:gd name="connsiteX0" fmla="*/ 0 w 723591"/>
                <a:gd name="connsiteY0" fmla="*/ 177315 h 177532"/>
                <a:gd name="connsiteX1" fmla="*/ 380228 w 723591"/>
                <a:gd name="connsiteY1" fmla="*/ 21 h 177532"/>
                <a:gd name="connsiteX2" fmla="*/ 723591 w 723591"/>
                <a:gd name="connsiteY2" fmla="*/ 161237 h 177532"/>
                <a:gd name="connsiteX3" fmla="*/ 0 w 723591"/>
                <a:gd name="connsiteY3" fmla="*/ 177315 h 177532"/>
                <a:gd name="connsiteX0" fmla="*/ 0 w 759310"/>
                <a:gd name="connsiteY0" fmla="*/ 177315 h 185049"/>
                <a:gd name="connsiteX1" fmla="*/ 380228 w 759310"/>
                <a:gd name="connsiteY1" fmla="*/ 21 h 185049"/>
                <a:gd name="connsiteX2" fmla="*/ 759310 w 759310"/>
                <a:gd name="connsiteY2" fmla="*/ 185049 h 185049"/>
                <a:gd name="connsiteX3" fmla="*/ 0 w 759310"/>
                <a:gd name="connsiteY3" fmla="*/ 177315 h 185049"/>
                <a:gd name="connsiteX0" fmla="*/ 0 w 759310"/>
                <a:gd name="connsiteY0" fmla="*/ 177315 h 188144"/>
                <a:gd name="connsiteX1" fmla="*/ 380228 w 759310"/>
                <a:gd name="connsiteY1" fmla="*/ 21 h 188144"/>
                <a:gd name="connsiteX2" fmla="*/ 759310 w 759310"/>
                <a:gd name="connsiteY2" fmla="*/ 185049 h 188144"/>
                <a:gd name="connsiteX3" fmla="*/ 0 w 759310"/>
                <a:gd name="connsiteY3" fmla="*/ 177315 h 188144"/>
                <a:gd name="connsiteX0" fmla="*/ 0 w 759310"/>
                <a:gd name="connsiteY0" fmla="*/ 177315 h 191233"/>
                <a:gd name="connsiteX1" fmla="*/ 380228 w 759310"/>
                <a:gd name="connsiteY1" fmla="*/ 21 h 191233"/>
                <a:gd name="connsiteX2" fmla="*/ 759310 w 759310"/>
                <a:gd name="connsiteY2" fmla="*/ 185049 h 191233"/>
                <a:gd name="connsiteX3" fmla="*/ 0 w 759310"/>
                <a:gd name="connsiteY3" fmla="*/ 177315 h 191233"/>
                <a:gd name="connsiteX0" fmla="*/ 0 w 759310"/>
                <a:gd name="connsiteY0" fmla="*/ 177315 h 187572"/>
                <a:gd name="connsiteX1" fmla="*/ 380228 w 759310"/>
                <a:gd name="connsiteY1" fmla="*/ 21 h 187572"/>
                <a:gd name="connsiteX2" fmla="*/ 759310 w 759310"/>
                <a:gd name="connsiteY2" fmla="*/ 177905 h 187572"/>
                <a:gd name="connsiteX3" fmla="*/ 0 w 759310"/>
                <a:gd name="connsiteY3" fmla="*/ 177315 h 187572"/>
                <a:gd name="connsiteX0" fmla="*/ 0 w 768835"/>
                <a:gd name="connsiteY0" fmla="*/ 177315 h 188632"/>
                <a:gd name="connsiteX1" fmla="*/ 380228 w 768835"/>
                <a:gd name="connsiteY1" fmla="*/ 21 h 188632"/>
                <a:gd name="connsiteX2" fmla="*/ 768835 w 768835"/>
                <a:gd name="connsiteY2" fmla="*/ 180287 h 188632"/>
                <a:gd name="connsiteX3" fmla="*/ 0 w 768835"/>
                <a:gd name="connsiteY3" fmla="*/ 177315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835" h="188632">
                  <a:moveTo>
                    <a:pt x="0" y="177315"/>
                  </a:moveTo>
                  <a:cubicBezTo>
                    <a:pt x="87950" y="78338"/>
                    <a:pt x="247828" y="-1462"/>
                    <a:pt x="380228" y="21"/>
                  </a:cubicBezTo>
                  <a:cubicBezTo>
                    <a:pt x="512627" y="1505"/>
                    <a:pt x="683125" y="79364"/>
                    <a:pt x="768835" y="180287"/>
                  </a:cubicBezTo>
                  <a:cubicBezTo>
                    <a:pt x="513351" y="189616"/>
                    <a:pt x="257866" y="194180"/>
                    <a:pt x="0" y="1773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CCB3633-43F0-4A80-9EFF-7FCB91AF3C3D}"/>
              </a:ext>
            </a:extLst>
          </p:cNvPr>
          <p:cNvSpPr txBox="1"/>
          <p:nvPr/>
        </p:nvSpPr>
        <p:spPr>
          <a:xfrm>
            <a:off x="1643836" y="1708297"/>
            <a:ext cx="5778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Недостаточное количество занятий, направленных на когнитивное здоровье лиц старшего возраста</a:t>
            </a:r>
            <a:endParaRPr lang="ko-KR" altLang="en-US" sz="20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C3DD6C-F583-45DB-9DA4-AB972B781770}"/>
              </a:ext>
            </a:extLst>
          </p:cNvPr>
          <p:cNvSpPr txBox="1"/>
          <p:nvPr/>
        </p:nvSpPr>
        <p:spPr>
          <a:xfrm>
            <a:off x="1569218" y="2761095"/>
            <a:ext cx="6672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Недостаточная организация досуговой деятельности на базе территориальных центров социального обслуживания населения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CBEEB01A-D9A1-4369-B06C-48C5E733DF84}"/>
              </a:ext>
            </a:extLst>
          </p:cNvPr>
          <p:cNvSpPr/>
          <p:nvPr/>
        </p:nvSpPr>
        <p:spPr>
          <a:xfrm>
            <a:off x="938777" y="2983091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24A9506-AF06-41EF-8F36-DD291B693281}"/>
              </a:ext>
            </a:extLst>
          </p:cNvPr>
          <p:cNvSpPr/>
          <p:nvPr/>
        </p:nvSpPr>
        <p:spPr>
          <a:xfrm>
            <a:off x="963211" y="2038067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6DE15AF-945B-4FEA-88EC-40D9BFE63885}"/>
              </a:ext>
            </a:extLst>
          </p:cNvPr>
          <p:cNvSpPr txBox="1"/>
          <p:nvPr/>
        </p:nvSpPr>
        <p:spPr>
          <a:xfrm>
            <a:off x="1643837" y="4095935"/>
            <a:ext cx="642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Недостаточное количество волонтеров готовых оказывать помощь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E105A2E-7BCD-4A34-90F7-6C5D015BF87B}"/>
              </a:ext>
            </a:extLst>
          </p:cNvPr>
          <p:cNvSpPr/>
          <p:nvPr/>
        </p:nvSpPr>
        <p:spPr>
          <a:xfrm>
            <a:off x="957394" y="4072754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723FC512-8782-49BD-8168-3F7477FCC268}"/>
              </a:ext>
            </a:extLst>
          </p:cNvPr>
          <p:cNvSpPr/>
          <p:nvPr/>
        </p:nvSpPr>
        <p:spPr>
          <a:xfrm rot="20700000">
            <a:off x="1046885" y="3105439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xmlns="" id="{E957AC88-FE6F-48A6-A845-753D48BFFE9F}"/>
              </a:ext>
            </a:extLst>
          </p:cNvPr>
          <p:cNvSpPr/>
          <p:nvPr/>
        </p:nvSpPr>
        <p:spPr>
          <a:xfrm>
            <a:off x="1085057" y="4162941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xmlns="" id="{2A31B1E2-706A-405F-8CA4-B781D6CA960E}"/>
              </a:ext>
            </a:extLst>
          </p:cNvPr>
          <p:cNvSpPr/>
          <p:nvPr/>
        </p:nvSpPr>
        <p:spPr>
          <a:xfrm rot="10800000" flipH="1">
            <a:off x="1076313" y="5407063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xmlns="" id="{61488763-86FC-41D4-85A6-0F39C6F66A66}"/>
              </a:ext>
            </a:extLst>
          </p:cNvPr>
          <p:cNvSpPr/>
          <p:nvPr/>
        </p:nvSpPr>
        <p:spPr>
          <a:xfrm>
            <a:off x="4993431" y="2140327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xmlns="" id="{74DDA755-436E-4138-90D6-F47A9AA78FF9}"/>
              </a:ext>
            </a:extLst>
          </p:cNvPr>
          <p:cNvSpPr/>
          <p:nvPr/>
        </p:nvSpPr>
        <p:spPr>
          <a:xfrm>
            <a:off x="1076311" y="2123375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500" b="1" dirty="0">
                <a:solidFill>
                  <a:schemeClr val="accent6">
                    <a:lumMod val="50000"/>
                  </a:schemeClr>
                </a:solidFill>
              </a:rPr>
              <a:t>Негативными следствиями данных проблем являются</a:t>
            </a:r>
            <a:endParaRPr lang="en-US" sz="45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" name="Graphic 27">
            <a:extLst>
              <a:ext uri="{FF2B5EF4-FFF2-40B4-BE49-F238E27FC236}">
                <a16:creationId xmlns:a16="http://schemas.microsoft.com/office/drawing/2014/main" xmlns="" id="{119FA479-DC2F-4D4C-989B-D308D00E992E}"/>
              </a:ext>
            </a:extLst>
          </p:cNvPr>
          <p:cNvGrpSpPr/>
          <p:nvPr/>
        </p:nvGrpSpPr>
        <p:grpSpPr>
          <a:xfrm flipH="1">
            <a:off x="1003251" y="1999398"/>
            <a:ext cx="3623513" cy="3977763"/>
            <a:chOff x="3033791" y="66648"/>
            <a:chExt cx="6126139" cy="6725057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3834E26-E635-4E80-8756-99EE9082C698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81E6E18-BDE5-4875-BD13-797F7AC9EBA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801BFAB-0C5E-473E-8C51-2B90DAAB0247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55D1736-1755-4456-BCF8-9804E453671D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949D88A7-DE03-47BB-A83D-475C5667F8CD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DEDC741-B3A1-48E4-BE10-8162BABBA2BD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7660C14-AA66-45C8-940C-4D6C6E7E92CF}"/>
              </a:ext>
            </a:extLst>
          </p:cNvPr>
          <p:cNvSpPr/>
          <p:nvPr/>
        </p:nvSpPr>
        <p:spPr>
          <a:xfrm>
            <a:off x="5571534" y="2960618"/>
            <a:ext cx="656456" cy="6564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D14D74F-6FD5-46C8-ADF9-13833E1CE2E2}"/>
              </a:ext>
            </a:extLst>
          </p:cNvPr>
          <p:cNvSpPr/>
          <p:nvPr/>
        </p:nvSpPr>
        <p:spPr>
          <a:xfrm>
            <a:off x="5615407" y="4072965"/>
            <a:ext cx="656456" cy="656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35AFBE-859B-4C89-84E1-0308C2C9594E}"/>
              </a:ext>
            </a:extLst>
          </p:cNvPr>
          <p:cNvSpPr txBox="1"/>
          <p:nvPr/>
        </p:nvSpPr>
        <p:spPr>
          <a:xfrm>
            <a:off x="6303276" y="1993840"/>
            <a:ext cx="400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Ухудшение физического и психического состояния у людей старшего возраста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4D0D07-CCFD-4A0F-A809-5004213F3F59}"/>
              </a:ext>
            </a:extLst>
          </p:cNvPr>
          <p:cNvSpPr txBox="1"/>
          <p:nvPr/>
        </p:nvSpPr>
        <p:spPr>
          <a:xfrm>
            <a:off x="6322884" y="2903730"/>
            <a:ext cx="400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Депрессивные расстройства на фоне собственного старения и угасание мозговой деятельности людей старшего возраста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F7FDF7D-A9B3-4F53-96CE-7319CF9BB292}"/>
              </a:ext>
            </a:extLst>
          </p:cNvPr>
          <p:cNvSpPr txBox="1"/>
          <p:nvPr/>
        </p:nvSpPr>
        <p:spPr>
          <a:xfrm>
            <a:off x="6367491" y="4059939"/>
            <a:ext cx="400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Снижение когнитивных функций (внимания, объема   запоминания, быстроты обработки информации) у пожилых людей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E7F2E840-0711-4A3C-90DC-57CFC2BD7D96}"/>
              </a:ext>
            </a:extLst>
          </p:cNvPr>
          <p:cNvSpPr>
            <a:spLocks noChangeAspect="1"/>
          </p:cNvSpPr>
          <p:nvPr/>
        </p:nvSpPr>
        <p:spPr>
          <a:xfrm rot="20700000">
            <a:off x="5705965" y="3131424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Freeform 95">
            <a:extLst>
              <a:ext uri="{FF2B5EF4-FFF2-40B4-BE49-F238E27FC236}">
                <a16:creationId xmlns:a16="http://schemas.microsoft.com/office/drawing/2014/main" xmlns="" id="{FA4F0FE3-335D-438B-BDBF-FA3373462F9A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Isosceles Triangle 20">
            <a:extLst>
              <a:ext uri="{FF2B5EF4-FFF2-40B4-BE49-F238E27FC236}">
                <a16:creationId xmlns:a16="http://schemas.microsoft.com/office/drawing/2014/main" xmlns="" id="{AE576486-EC20-417E-A1E5-28B77A038D3F}"/>
              </a:ext>
            </a:extLst>
          </p:cNvPr>
          <p:cNvSpPr>
            <a:spLocks noChangeAspect="1"/>
          </p:cNvSpPr>
          <p:nvPr/>
        </p:nvSpPr>
        <p:spPr>
          <a:xfrm rot="8201235">
            <a:off x="5789188" y="421314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A20D84-F635-49F4-8996-E6BDA45298C9}"/>
              </a:ext>
            </a:extLst>
          </p:cNvPr>
          <p:cNvSpPr txBox="1"/>
          <p:nvPr/>
        </p:nvSpPr>
        <p:spPr>
          <a:xfrm>
            <a:off x="5296929" y="1576920"/>
            <a:ext cx="6754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Проект «Осознанное долголетие» направлен на увеличение мотивации людей старшего возраста к ведению здорового образа жизни и формирования устойчивой заинтересованности к активной деятельности и как следствие все это препятствует снижению когнитивных функций у пожилых людей, что приводит к продлению периода активного долголетия и улучшение качества жизни </a:t>
            </a:r>
            <a:r>
              <a:rPr lang="ru-RU" sz="2000" dirty="0" smtClean="0">
                <a:solidFill>
                  <a:schemeClr val="bg1"/>
                </a:solidFill>
              </a:rPr>
              <a:t>пожилых людей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D8BD5064-D261-4052-8B4F-6502578B4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Целевая группа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5154134-B255-4B6B-A677-EA496C92A731}"/>
              </a:ext>
            </a:extLst>
          </p:cNvPr>
          <p:cNvGrpSpPr/>
          <p:nvPr/>
        </p:nvGrpSpPr>
        <p:grpSpPr>
          <a:xfrm>
            <a:off x="5650516" y="1820482"/>
            <a:ext cx="5915047" cy="3963304"/>
            <a:chOff x="6146589" y="2902202"/>
            <a:chExt cx="5462737" cy="2730846"/>
          </a:xfrm>
        </p:grpSpPr>
        <p:sp>
          <p:nvSpPr>
            <p:cNvPr id="5" name="Oval Callout 11">
              <a:extLst>
                <a:ext uri="{FF2B5EF4-FFF2-40B4-BE49-F238E27FC236}">
                  <a16:creationId xmlns:a16="http://schemas.microsoft.com/office/drawing/2014/main" xmlns="" id="{1E0DDBA9-2304-49F3-B830-D6034E277B86}"/>
                </a:ext>
              </a:extLst>
            </p:cNvPr>
            <p:cNvSpPr/>
            <p:nvPr/>
          </p:nvSpPr>
          <p:spPr>
            <a:xfrm rot="1639528">
              <a:off x="6146589" y="3020058"/>
              <a:ext cx="776859" cy="578215"/>
            </a:xfrm>
            <a:prstGeom prst="wedgeEllipseCallout">
              <a:avLst>
                <a:gd name="adj1" fmla="val -74202"/>
                <a:gd name="adj2" fmla="val 729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31">
              <a:extLst>
                <a:ext uri="{FF2B5EF4-FFF2-40B4-BE49-F238E27FC236}">
                  <a16:creationId xmlns:a16="http://schemas.microsoft.com/office/drawing/2014/main" xmlns="" id="{24B8C616-4C06-4BF5-9412-D258547BD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0377" y="5334894"/>
              <a:ext cx="310825" cy="298154"/>
            </a:xfrm>
            <a:custGeom>
              <a:avLst/>
              <a:gdLst/>
              <a:ahLst/>
              <a:cxnLst/>
              <a:rect l="l" t="t" r="r" b="b"/>
              <a:pathLst>
                <a:path w="3844509" h="3687783">
                  <a:moveTo>
                    <a:pt x="3058976" y="1638112"/>
                  </a:moveTo>
                  <a:lnTo>
                    <a:pt x="3589152" y="1638112"/>
                  </a:lnTo>
                  <a:cubicBezTo>
                    <a:pt x="3638858" y="1638112"/>
                    <a:pt x="3679152" y="1678406"/>
                    <a:pt x="3679152" y="1728112"/>
                  </a:cubicBezTo>
                  <a:cubicBezTo>
                    <a:pt x="3679152" y="1777818"/>
                    <a:pt x="3638858" y="1818112"/>
                    <a:pt x="3589152" y="1818112"/>
                  </a:cubicBezTo>
                  <a:lnTo>
                    <a:pt x="3200291" y="1818112"/>
                  </a:lnTo>
                  <a:cubicBezTo>
                    <a:pt x="3163154" y="1755131"/>
                    <a:pt x="3116528" y="1693960"/>
                    <a:pt x="3058976" y="1638112"/>
                  </a:cubicBezTo>
                  <a:close/>
                  <a:moveTo>
                    <a:pt x="181085" y="1638112"/>
                  </a:moveTo>
                  <a:lnTo>
                    <a:pt x="721085" y="1638112"/>
                  </a:lnTo>
                  <a:cubicBezTo>
                    <a:pt x="770791" y="1638112"/>
                    <a:pt x="811085" y="1678406"/>
                    <a:pt x="811085" y="1728112"/>
                  </a:cubicBezTo>
                  <a:cubicBezTo>
                    <a:pt x="811085" y="1777818"/>
                    <a:pt x="770791" y="1818112"/>
                    <a:pt x="721085" y="1818112"/>
                  </a:cubicBezTo>
                  <a:lnTo>
                    <a:pt x="181085" y="1818112"/>
                  </a:lnTo>
                  <a:cubicBezTo>
                    <a:pt x="131379" y="1818112"/>
                    <a:pt x="91085" y="1777818"/>
                    <a:pt x="91085" y="1728112"/>
                  </a:cubicBezTo>
                  <a:cubicBezTo>
                    <a:pt x="91085" y="1678406"/>
                    <a:pt x="131379" y="1638112"/>
                    <a:pt x="181085" y="1638112"/>
                  </a:cubicBezTo>
                  <a:close/>
                  <a:moveTo>
                    <a:pt x="2407996" y="1616759"/>
                  </a:moveTo>
                  <a:cubicBezTo>
                    <a:pt x="2441617" y="1617523"/>
                    <a:pt x="2476314" y="1619623"/>
                    <a:pt x="2512102" y="1623184"/>
                  </a:cubicBezTo>
                  <a:cubicBezTo>
                    <a:pt x="3111162" y="1718458"/>
                    <a:pt x="3282084" y="2201243"/>
                    <a:pt x="3279835" y="2465949"/>
                  </a:cubicBezTo>
                  <a:cubicBezTo>
                    <a:pt x="3835370" y="2585485"/>
                    <a:pt x="3867810" y="2977600"/>
                    <a:pt x="3836089" y="3163655"/>
                  </a:cubicBezTo>
                  <a:cubicBezTo>
                    <a:pt x="3757475" y="3560722"/>
                    <a:pt x="3236143" y="3678707"/>
                    <a:pt x="3054091" y="3680976"/>
                  </a:cubicBezTo>
                  <a:lnTo>
                    <a:pt x="749472" y="3687783"/>
                  </a:lnTo>
                  <a:cubicBezTo>
                    <a:pt x="462601" y="3670766"/>
                    <a:pt x="258482" y="3561857"/>
                    <a:pt x="95738" y="3371263"/>
                  </a:cubicBezTo>
                  <a:cubicBezTo>
                    <a:pt x="-51834" y="3177268"/>
                    <a:pt x="-3707" y="2901945"/>
                    <a:pt x="73013" y="2762709"/>
                  </a:cubicBezTo>
                  <a:cubicBezTo>
                    <a:pt x="131588" y="2662400"/>
                    <a:pt x="402999" y="2443202"/>
                    <a:pt x="748609" y="2500468"/>
                  </a:cubicBezTo>
                  <a:cubicBezTo>
                    <a:pt x="711949" y="2305751"/>
                    <a:pt x="809508" y="2118554"/>
                    <a:pt x="973702" y="2040037"/>
                  </a:cubicBezTo>
                  <a:cubicBezTo>
                    <a:pt x="1175350" y="1931150"/>
                    <a:pt x="1416864" y="1980501"/>
                    <a:pt x="1568863" y="2058070"/>
                  </a:cubicBezTo>
                  <a:cubicBezTo>
                    <a:pt x="1641270" y="1894278"/>
                    <a:pt x="1903671" y="1605293"/>
                    <a:pt x="2407996" y="1616759"/>
                  </a:cubicBezTo>
                  <a:close/>
                  <a:moveTo>
                    <a:pt x="1879032" y="828012"/>
                  </a:moveTo>
                  <a:cubicBezTo>
                    <a:pt x="2272018" y="828012"/>
                    <a:pt x="2606182" y="1079860"/>
                    <a:pt x="2727993" y="1431289"/>
                  </a:cubicBezTo>
                  <a:cubicBezTo>
                    <a:pt x="2662026" y="1407016"/>
                    <a:pt x="2589492" y="1387959"/>
                    <a:pt x="2509890" y="1375299"/>
                  </a:cubicBezTo>
                  <a:cubicBezTo>
                    <a:pt x="2471614" y="1371490"/>
                    <a:pt x="2434505" y="1369244"/>
                    <a:pt x="2398546" y="1368427"/>
                  </a:cubicBezTo>
                  <a:cubicBezTo>
                    <a:pt x="1859157" y="1356164"/>
                    <a:pt x="1578511" y="1665241"/>
                    <a:pt x="1501070" y="1840421"/>
                  </a:cubicBezTo>
                  <a:cubicBezTo>
                    <a:pt x="1366956" y="1771979"/>
                    <a:pt x="1167682" y="1724078"/>
                    <a:pt x="981368" y="1776353"/>
                  </a:cubicBezTo>
                  <a:cubicBezTo>
                    <a:pt x="979360" y="1760421"/>
                    <a:pt x="978932" y="1744316"/>
                    <a:pt x="978932" y="1728112"/>
                  </a:cubicBezTo>
                  <a:cubicBezTo>
                    <a:pt x="978932" y="1231000"/>
                    <a:pt x="1381920" y="828012"/>
                    <a:pt x="1879032" y="828012"/>
                  </a:cubicBezTo>
                  <a:close/>
                  <a:moveTo>
                    <a:pt x="3036221" y="480881"/>
                  </a:moveTo>
                  <a:cubicBezTo>
                    <a:pt x="3059254" y="480881"/>
                    <a:pt x="3082287" y="489668"/>
                    <a:pt x="3099861" y="507242"/>
                  </a:cubicBezTo>
                  <a:cubicBezTo>
                    <a:pt x="3135008" y="542389"/>
                    <a:pt x="3135008" y="599374"/>
                    <a:pt x="3099861" y="634521"/>
                  </a:cubicBezTo>
                  <a:lnTo>
                    <a:pt x="2718023" y="1016359"/>
                  </a:lnTo>
                  <a:cubicBezTo>
                    <a:pt x="2682876" y="1051506"/>
                    <a:pt x="2625891" y="1051506"/>
                    <a:pt x="2590744" y="1016359"/>
                  </a:cubicBezTo>
                  <a:cubicBezTo>
                    <a:pt x="2555597" y="981211"/>
                    <a:pt x="2555597" y="924227"/>
                    <a:pt x="2590744" y="889079"/>
                  </a:cubicBezTo>
                  <a:lnTo>
                    <a:pt x="2972582" y="507242"/>
                  </a:lnTo>
                  <a:cubicBezTo>
                    <a:pt x="2990155" y="489668"/>
                    <a:pt x="3013188" y="480881"/>
                    <a:pt x="3036221" y="480881"/>
                  </a:cubicBezTo>
                  <a:close/>
                  <a:moveTo>
                    <a:pt x="710166" y="439080"/>
                  </a:moveTo>
                  <a:cubicBezTo>
                    <a:pt x="733199" y="439080"/>
                    <a:pt x="756232" y="447867"/>
                    <a:pt x="773806" y="465441"/>
                  </a:cubicBezTo>
                  <a:lnTo>
                    <a:pt x="1155643" y="847278"/>
                  </a:lnTo>
                  <a:cubicBezTo>
                    <a:pt x="1190791" y="882426"/>
                    <a:pt x="1190791" y="939410"/>
                    <a:pt x="1155643" y="974558"/>
                  </a:cubicBezTo>
                  <a:cubicBezTo>
                    <a:pt x="1120496" y="1009705"/>
                    <a:pt x="1063512" y="1009705"/>
                    <a:pt x="1028364" y="974558"/>
                  </a:cubicBezTo>
                  <a:lnTo>
                    <a:pt x="646526" y="592720"/>
                  </a:lnTo>
                  <a:cubicBezTo>
                    <a:pt x="611379" y="557573"/>
                    <a:pt x="611379" y="500588"/>
                    <a:pt x="646526" y="465441"/>
                  </a:cubicBezTo>
                  <a:cubicBezTo>
                    <a:pt x="664100" y="447867"/>
                    <a:pt x="687133" y="439080"/>
                    <a:pt x="710166" y="439080"/>
                  </a:cubicBezTo>
                  <a:close/>
                  <a:moveTo>
                    <a:pt x="1879032" y="0"/>
                  </a:moveTo>
                  <a:cubicBezTo>
                    <a:pt x="1928738" y="0"/>
                    <a:pt x="1969032" y="40294"/>
                    <a:pt x="1969032" y="90000"/>
                  </a:cubicBezTo>
                  <a:lnTo>
                    <a:pt x="1969032" y="630000"/>
                  </a:lnTo>
                  <a:cubicBezTo>
                    <a:pt x="1969032" y="679706"/>
                    <a:pt x="1928738" y="720000"/>
                    <a:pt x="1879032" y="720000"/>
                  </a:cubicBezTo>
                  <a:cubicBezTo>
                    <a:pt x="1829326" y="720000"/>
                    <a:pt x="1789032" y="679706"/>
                    <a:pt x="1789032" y="630000"/>
                  </a:cubicBezTo>
                  <a:lnTo>
                    <a:pt x="1789032" y="90000"/>
                  </a:lnTo>
                  <a:cubicBezTo>
                    <a:pt x="1789032" y="40294"/>
                    <a:pt x="1829326" y="0"/>
                    <a:pt x="18790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Trapezoid 2">
              <a:extLst>
                <a:ext uri="{FF2B5EF4-FFF2-40B4-BE49-F238E27FC236}">
                  <a16:creationId xmlns:a16="http://schemas.microsoft.com/office/drawing/2014/main" xmlns="" id="{FEE721A2-DB36-49EB-A3F3-DF5F4C3F16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4849" y="3127757"/>
              <a:ext cx="251055" cy="310825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3E7A5158-4538-4F69-9E5D-9C4529752AB8}"/>
                </a:ext>
              </a:extLst>
            </p:cNvPr>
            <p:cNvSpPr/>
            <p:nvPr/>
          </p:nvSpPr>
          <p:spPr>
            <a:xfrm>
              <a:off x="7187421" y="2902202"/>
              <a:ext cx="4421905" cy="1336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</a:rPr>
                <a:t>Пожилые люди, находящиеся в «Центре дневного пребывания» на базе Комплексного центра социального обслуживания населения города Новосибирска в Октябрьском </a:t>
              </a:r>
              <a:r>
                <a:rPr lang="ru-RU" sz="2000" dirty="0" smtClean="0">
                  <a:solidFill>
                    <a:schemeClr val="accent1">
                      <a:lumMod val="75000"/>
                    </a:schemeClr>
                  </a:solidFill>
                </a:rPr>
                <a:t>районе</a:t>
              </a:r>
              <a:endParaRPr lang="ru-RU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xmlns="" id="{2F408F84-619E-4C4D-B9A2-CEAFB7B9A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0785" y="4238231"/>
              <a:ext cx="298603" cy="349699"/>
            </a:xfrm>
            <a:custGeom>
              <a:avLst/>
              <a:gdLst/>
              <a:ahLst/>
              <a:cxnLst/>
              <a:rect l="l" t="t" r="r" b="b"/>
              <a:pathLst>
                <a:path w="3232631" h="3785798">
                  <a:moveTo>
                    <a:pt x="460870" y="1533749"/>
                  </a:moveTo>
                  <a:cubicBezTo>
                    <a:pt x="401217" y="1533749"/>
                    <a:pt x="352858" y="1582108"/>
                    <a:pt x="352858" y="1641761"/>
                  </a:cubicBezTo>
                  <a:cubicBezTo>
                    <a:pt x="352858" y="1701414"/>
                    <a:pt x="401217" y="1749773"/>
                    <a:pt x="460870" y="1749773"/>
                  </a:cubicBezTo>
                  <a:cubicBezTo>
                    <a:pt x="520523" y="1749773"/>
                    <a:pt x="568882" y="1701414"/>
                    <a:pt x="568882" y="1641761"/>
                  </a:cubicBezTo>
                  <a:cubicBezTo>
                    <a:pt x="568882" y="1582108"/>
                    <a:pt x="520523" y="1533749"/>
                    <a:pt x="460870" y="1533749"/>
                  </a:cubicBezTo>
                  <a:close/>
                  <a:moveTo>
                    <a:pt x="2244716" y="0"/>
                  </a:moveTo>
                  <a:cubicBezTo>
                    <a:pt x="1836936" y="590768"/>
                    <a:pt x="1646438" y="1376188"/>
                    <a:pt x="2021783" y="1604817"/>
                  </a:cubicBezTo>
                  <a:cubicBezTo>
                    <a:pt x="2660788" y="1872620"/>
                    <a:pt x="2666053" y="1511205"/>
                    <a:pt x="3232631" y="914400"/>
                  </a:cubicBezTo>
                  <a:cubicBezTo>
                    <a:pt x="2905546" y="1955101"/>
                    <a:pt x="3126198" y="2339427"/>
                    <a:pt x="3220100" y="2841447"/>
                  </a:cubicBezTo>
                  <a:cubicBezTo>
                    <a:pt x="2881156" y="2563656"/>
                    <a:pt x="2671847" y="1792725"/>
                    <a:pt x="2040941" y="2208140"/>
                  </a:cubicBezTo>
                  <a:cubicBezTo>
                    <a:pt x="1635720" y="2540033"/>
                    <a:pt x="1852592" y="3227466"/>
                    <a:pt x="2281980" y="3785798"/>
                  </a:cubicBezTo>
                  <a:cubicBezTo>
                    <a:pt x="1456762" y="3630405"/>
                    <a:pt x="360883" y="2851877"/>
                    <a:pt x="0" y="1864325"/>
                  </a:cubicBezTo>
                  <a:cubicBezTo>
                    <a:pt x="143866" y="1576594"/>
                    <a:pt x="732908" y="390144"/>
                    <a:pt x="22447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25" name="Рисунок 2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b="135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717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Arial Rounded MT Bold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79</cp:revision>
  <dcterms:created xsi:type="dcterms:W3CDTF">2020-01-20T05:08:25Z</dcterms:created>
  <dcterms:modified xsi:type="dcterms:W3CDTF">2021-09-03T09:19:34Z</dcterms:modified>
</cp:coreProperties>
</file>