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Отдел по делам молодежи, развитию физической культуры и спорта администрации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Жердевского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ерб Жердевского рай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массового спорта</a:t>
            </a:r>
            <a:endParaRPr lang="ru-RU" dirty="0"/>
          </a:p>
        </p:txBody>
      </p:sp>
      <p:pic>
        <p:nvPicPr>
          <p:cNvPr id="4" name="Содержимое 3" descr="yaWFiGHoQ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Молодежная политика</a:t>
            </a:r>
            <a:endParaRPr lang="ru-RU" dirty="0"/>
          </a:p>
        </p:txBody>
      </p:sp>
      <p:pic>
        <p:nvPicPr>
          <p:cNvPr id="4" name="Содержимое 3" descr="lSYWTuBM90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Поддержка молодых семей</a:t>
            </a:r>
            <a:endParaRPr lang="ru-RU" dirty="0"/>
          </a:p>
        </p:txBody>
      </p:sp>
      <p:pic>
        <p:nvPicPr>
          <p:cNvPr id="4" name="Содержимое 3" descr="L4bzX6ggmM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565" y="1935163"/>
            <a:ext cx="6582870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Волонтерская деятельность</a:t>
            </a:r>
            <a:endParaRPr lang="ru-RU" dirty="0"/>
          </a:p>
        </p:txBody>
      </p:sp>
      <p:pic>
        <p:nvPicPr>
          <p:cNvPr id="4" name="Содержимое 3" descr="PN13Bx4I62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23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Отдел по делам молодежи, развитию физической культуры и спорта администрации Жердевского района</vt:lpstr>
      <vt:lpstr>Развитие массового спорта</vt:lpstr>
      <vt:lpstr>Молодежная политика</vt:lpstr>
      <vt:lpstr>Поддержка молодых семей</vt:lpstr>
      <vt:lpstr>Волонтерская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 делам молодежи, развитию физической культуры и спорта администрации Жердевского района</dc:title>
  <dc:creator>sport-3</dc:creator>
  <cp:lastModifiedBy>sport-3</cp:lastModifiedBy>
  <cp:revision>3</cp:revision>
  <dcterms:created xsi:type="dcterms:W3CDTF">2023-10-05T08:52:42Z</dcterms:created>
  <dcterms:modified xsi:type="dcterms:W3CDTF">2023-10-05T09:07:07Z</dcterms:modified>
</cp:coreProperties>
</file>