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4" autoAdjust="0"/>
  </p:normalViewPr>
  <p:slideViewPr>
    <p:cSldViewPr>
      <p:cViewPr varScale="1">
        <p:scale>
          <a:sx n="78" d="100"/>
          <a:sy n="78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94AF4-348B-483E-B735-7937DE9DAD5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8F5862-A3C5-44B4-8B8C-6E99941ADC66}">
      <dgm:prSet phldrT="[Текст]" custT="1"/>
      <dgm:spPr/>
      <dgm:t>
        <a:bodyPr/>
        <a:lstStyle/>
        <a:p>
          <a:r>
            <a:rPr lang="ru-RU" sz="1400" dirty="0" smtClean="0"/>
            <a:t>Руководитель отряда</a:t>
          </a:r>
          <a:endParaRPr lang="ru-RU" sz="1400" dirty="0"/>
        </a:p>
      </dgm:t>
    </dgm:pt>
    <dgm:pt modelId="{11F8D429-C42B-43ED-80BA-F572619EEBD6}" type="parTrans" cxnId="{978B9E79-A770-4DD2-A728-9D29DE5BBFFE}">
      <dgm:prSet/>
      <dgm:spPr/>
      <dgm:t>
        <a:bodyPr/>
        <a:lstStyle/>
        <a:p>
          <a:endParaRPr lang="ru-RU"/>
        </a:p>
      </dgm:t>
    </dgm:pt>
    <dgm:pt modelId="{6BA16F21-6891-45D9-AE38-29881A815474}" type="sibTrans" cxnId="{978B9E79-A770-4DD2-A728-9D29DE5BBFFE}">
      <dgm:prSet/>
      <dgm:spPr/>
      <dgm:t>
        <a:bodyPr/>
        <a:lstStyle/>
        <a:p>
          <a:endParaRPr lang="ru-RU"/>
        </a:p>
      </dgm:t>
    </dgm:pt>
    <dgm:pt modelId="{8750FA7F-D55B-4045-A32F-82838BE51737}">
      <dgm:prSet phldrT="[Текст]"/>
      <dgm:spPr/>
      <dgm:t>
        <a:bodyPr/>
        <a:lstStyle/>
        <a:p>
          <a:r>
            <a:rPr lang="ru-RU" dirty="0" smtClean="0"/>
            <a:t>Координатор направления «Патриот»</a:t>
          </a:r>
          <a:endParaRPr lang="ru-RU" dirty="0"/>
        </a:p>
      </dgm:t>
    </dgm:pt>
    <dgm:pt modelId="{6EFD774C-EB44-4A51-9741-5B3E86EE2DA1}" type="parTrans" cxnId="{DD91410A-464B-426B-9D43-DAFD83E5E6F0}">
      <dgm:prSet/>
      <dgm:spPr/>
      <dgm:t>
        <a:bodyPr/>
        <a:lstStyle/>
        <a:p>
          <a:endParaRPr lang="ru-RU"/>
        </a:p>
      </dgm:t>
    </dgm:pt>
    <dgm:pt modelId="{030AB726-C098-44ED-B1ED-0FA6EF6A8584}" type="sibTrans" cxnId="{DD91410A-464B-426B-9D43-DAFD83E5E6F0}">
      <dgm:prSet/>
      <dgm:spPr/>
      <dgm:t>
        <a:bodyPr/>
        <a:lstStyle/>
        <a:p>
          <a:endParaRPr lang="ru-RU"/>
        </a:p>
      </dgm:t>
    </dgm:pt>
    <dgm:pt modelId="{E681E09F-5AE5-41B7-97D4-89543625C09C}">
      <dgm:prSet phldrT="[Текст]"/>
      <dgm:spPr/>
      <dgm:t>
        <a:bodyPr/>
        <a:lstStyle/>
        <a:p>
          <a:r>
            <a:rPr lang="ru-RU" dirty="0" smtClean="0"/>
            <a:t>Координатор направления «Здоровье и спорт»</a:t>
          </a:r>
          <a:endParaRPr lang="ru-RU" dirty="0"/>
        </a:p>
      </dgm:t>
    </dgm:pt>
    <dgm:pt modelId="{B0E612E2-FD80-4E3A-9459-9D94065E681F}" type="parTrans" cxnId="{F2D1E31B-194C-49E2-9B78-24B0453C8862}">
      <dgm:prSet/>
      <dgm:spPr/>
      <dgm:t>
        <a:bodyPr/>
        <a:lstStyle/>
        <a:p>
          <a:endParaRPr lang="ru-RU"/>
        </a:p>
      </dgm:t>
    </dgm:pt>
    <dgm:pt modelId="{C4A4E3C6-6087-462E-8100-DF4EBF353CC9}" type="sibTrans" cxnId="{F2D1E31B-194C-49E2-9B78-24B0453C8862}">
      <dgm:prSet/>
      <dgm:spPr/>
      <dgm:t>
        <a:bodyPr/>
        <a:lstStyle/>
        <a:p>
          <a:endParaRPr lang="ru-RU"/>
        </a:p>
      </dgm:t>
    </dgm:pt>
    <dgm:pt modelId="{59EE3261-0D5B-4915-84CB-6AEE1BE7DBC5}">
      <dgm:prSet phldrT="[Текст]"/>
      <dgm:spPr/>
      <dgm:t>
        <a:bodyPr/>
        <a:lstStyle/>
        <a:p>
          <a:r>
            <a:rPr lang="ru-RU" dirty="0" smtClean="0"/>
            <a:t>Координатор направления </a:t>
          </a:r>
        </a:p>
        <a:p>
          <a:r>
            <a:rPr lang="ru-RU" dirty="0" smtClean="0"/>
            <a:t>«Милосердия»</a:t>
          </a:r>
          <a:endParaRPr lang="ru-RU" dirty="0"/>
        </a:p>
      </dgm:t>
    </dgm:pt>
    <dgm:pt modelId="{DBEAC659-E515-4CEF-855F-092D98347314}" type="parTrans" cxnId="{8503D4E2-A560-4B51-A6A0-845D7D8247E4}">
      <dgm:prSet/>
      <dgm:spPr/>
      <dgm:t>
        <a:bodyPr/>
        <a:lstStyle/>
        <a:p>
          <a:endParaRPr lang="ru-RU"/>
        </a:p>
      </dgm:t>
    </dgm:pt>
    <dgm:pt modelId="{59176801-0F5C-4D05-8544-73FE5D12A786}" type="sibTrans" cxnId="{8503D4E2-A560-4B51-A6A0-845D7D8247E4}">
      <dgm:prSet/>
      <dgm:spPr/>
      <dgm:t>
        <a:bodyPr/>
        <a:lstStyle/>
        <a:p>
          <a:endParaRPr lang="ru-RU"/>
        </a:p>
      </dgm:t>
    </dgm:pt>
    <dgm:pt modelId="{59542A7F-BC26-429C-BB02-E9986209948E}">
      <dgm:prSet phldrT="[Текст]" custT="1"/>
      <dgm:spPr/>
      <dgm:t>
        <a:bodyPr/>
        <a:lstStyle/>
        <a:p>
          <a:r>
            <a:rPr lang="ru-RU" sz="1200" dirty="0" smtClean="0"/>
            <a:t>Координатор направления</a:t>
          </a:r>
        </a:p>
        <a:p>
          <a:r>
            <a:rPr lang="ru-RU" sz="1200" dirty="0" smtClean="0"/>
            <a:t>«Волонтёр </a:t>
          </a:r>
          <a:r>
            <a:rPr lang="ru-RU" sz="1200" dirty="0" err="1" smtClean="0"/>
            <a:t>профориентатор</a:t>
          </a:r>
          <a:r>
            <a:rPr lang="ru-RU" sz="1200" dirty="0" smtClean="0"/>
            <a:t>»</a:t>
          </a:r>
          <a:endParaRPr lang="ru-RU" sz="1200" dirty="0"/>
        </a:p>
      </dgm:t>
    </dgm:pt>
    <dgm:pt modelId="{7A17DB1A-ACCC-47D0-A12E-C50215F683F2}" type="parTrans" cxnId="{E97F1747-B154-4CBC-90E3-58B71DAC000B}">
      <dgm:prSet/>
      <dgm:spPr/>
      <dgm:t>
        <a:bodyPr/>
        <a:lstStyle/>
        <a:p>
          <a:endParaRPr lang="ru-RU"/>
        </a:p>
      </dgm:t>
    </dgm:pt>
    <dgm:pt modelId="{7A59170C-3C94-4F1B-B19A-30F01CD921D9}" type="sibTrans" cxnId="{E97F1747-B154-4CBC-90E3-58B71DAC000B}">
      <dgm:prSet/>
      <dgm:spPr/>
      <dgm:t>
        <a:bodyPr/>
        <a:lstStyle/>
        <a:p>
          <a:endParaRPr lang="ru-RU"/>
        </a:p>
      </dgm:t>
    </dgm:pt>
    <dgm:pt modelId="{F9565F4B-03ED-4EB2-B8D8-A1A045684383}" type="pres">
      <dgm:prSet presAssocID="{80094AF4-348B-483E-B735-7937DE9DAD5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F94307-B043-4EA4-BCEC-B094BEBB1901}" type="pres">
      <dgm:prSet presAssocID="{328F5862-A3C5-44B4-8B8C-6E99941ADC66}" presName="centerShape" presStyleLbl="node0" presStyleIdx="0" presStyleCnt="1"/>
      <dgm:spPr/>
      <dgm:t>
        <a:bodyPr/>
        <a:lstStyle/>
        <a:p>
          <a:endParaRPr lang="ru-RU"/>
        </a:p>
      </dgm:t>
    </dgm:pt>
    <dgm:pt modelId="{E7107794-1F7D-4A77-BB18-B7C3BA0EAF87}" type="pres">
      <dgm:prSet presAssocID="{6EFD774C-EB44-4A51-9741-5B3E86EE2DA1}" presName="Name9" presStyleLbl="parChTrans1D2" presStyleIdx="0" presStyleCnt="4"/>
      <dgm:spPr/>
    </dgm:pt>
    <dgm:pt modelId="{1826E0DC-745A-4AC1-AFCB-3C8D6FE639C8}" type="pres">
      <dgm:prSet presAssocID="{6EFD774C-EB44-4A51-9741-5B3E86EE2DA1}" presName="connTx" presStyleLbl="parChTrans1D2" presStyleIdx="0" presStyleCnt="4"/>
      <dgm:spPr/>
    </dgm:pt>
    <dgm:pt modelId="{C6ABF659-CE69-4689-B01D-0A86660C3F76}" type="pres">
      <dgm:prSet presAssocID="{8750FA7F-D55B-4045-A32F-82838BE51737}" presName="node" presStyleLbl="node1" presStyleIdx="0" presStyleCnt="4">
        <dgm:presLayoutVars>
          <dgm:bulletEnabled val="1"/>
        </dgm:presLayoutVars>
      </dgm:prSet>
      <dgm:spPr/>
    </dgm:pt>
    <dgm:pt modelId="{0CD5EAEB-508D-4FFC-BCF7-B0BEE01B87EE}" type="pres">
      <dgm:prSet presAssocID="{B0E612E2-FD80-4E3A-9459-9D94065E681F}" presName="Name9" presStyleLbl="parChTrans1D2" presStyleIdx="1" presStyleCnt="4"/>
      <dgm:spPr/>
    </dgm:pt>
    <dgm:pt modelId="{3CCD5BA0-E892-4BE0-B7E4-C27F8DB6CED7}" type="pres">
      <dgm:prSet presAssocID="{B0E612E2-FD80-4E3A-9459-9D94065E681F}" presName="connTx" presStyleLbl="parChTrans1D2" presStyleIdx="1" presStyleCnt="4"/>
      <dgm:spPr/>
    </dgm:pt>
    <dgm:pt modelId="{83234A64-46EE-4E0F-901E-14480749A5B9}" type="pres">
      <dgm:prSet presAssocID="{E681E09F-5AE5-41B7-97D4-89543625C09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CA1BE-BB08-4D46-8F3D-DDB63059F565}" type="pres">
      <dgm:prSet presAssocID="{DBEAC659-E515-4CEF-855F-092D98347314}" presName="Name9" presStyleLbl="parChTrans1D2" presStyleIdx="2" presStyleCnt="4"/>
      <dgm:spPr/>
    </dgm:pt>
    <dgm:pt modelId="{9572D31C-EAC1-448A-A51A-AA038E211A7E}" type="pres">
      <dgm:prSet presAssocID="{DBEAC659-E515-4CEF-855F-092D98347314}" presName="connTx" presStyleLbl="parChTrans1D2" presStyleIdx="2" presStyleCnt="4"/>
      <dgm:spPr/>
    </dgm:pt>
    <dgm:pt modelId="{AC096A8A-541B-40AA-AC8B-2222DE00F5D8}" type="pres">
      <dgm:prSet presAssocID="{59EE3261-0D5B-4915-84CB-6AEE1BE7DB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ECE7B-4635-47A0-A8F1-E9333DFA92BA}" type="pres">
      <dgm:prSet presAssocID="{7A17DB1A-ACCC-47D0-A12E-C50215F683F2}" presName="Name9" presStyleLbl="parChTrans1D2" presStyleIdx="3" presStyleCnt="4"/>
      <dgm:spPr/>
    </dgm:pt>
    <dgm:pt modelId="{45D3D051-E109-4FB0-ADC5-D9DF6DAA8743}" type="pres">
      <dgm:prSet presAssocID="{7A17DB1A-ACCC-47D0-A12E-C50215F683F2}" presName="connTx" presStyleLbl="parChTrans1D2" presStyleIdx="3" presStyleCnt="4"/>
      <dgm:spPr/>
    </dgm:pt>
    <dgm:pt modelId="{C76A1AA7-99D4-4BA6-AEC5-C51AEB6AB439}" type="pres">
      <dgm:prSet presAssocID="{59542A7F-BC26-429C-BB02-E998620994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1410A-464B-426B-9D43-DAFD83E5E6F0}" srcId="{328F5862-A3C5-44B4-8B8C-6E99941ADC66}" destId="{8750FA7F-D55B-4045-A32F-82838BE51737}" srcOrd="0" destOrd="0" parTransId="{6EFD774C-EB44-4A51-9741-5B3E86EE2DA1}" sibTransId="{030AB726-C098-44ED-B1ED-0FA6EF6A8584}"/>
    <dgm:cxn modelId="{E97F1747-B154-4CBC-90E3-58B71DAC000B}" srcId="{328F5862-A3C5-44B4-8B8C-6E99941ADC66}" destId="{59542A7F-BC26-429C-BB02-E9986209948E}" srcOrd="3" destOrd="0" parTransId="{7A17DB1A-ACCC-47D0-A12E-C50215F683F2}" sibTransId="{7A59170C-3C94-4F1B-B19A-30F01CD921D9}"/>
    <dgm:cxn modelId="{F2D1E31B-194C-49E2-9B78-24B0453C8862}" srcId="{328F5862-A3C5-44B4-8B8C-6E99941ADC66}" destId="{E681E09F-5AE5-41B7-97D4-89543625C09C}" srcOrd="1" destOrd="0" parTransId="{B0E612E2-FD80-4E3A-9459-9D94065E681F}" sibTransId="{C4A4E3C6-6087-462E-8100-DF4EBF353CC9}"/>
    <dgm:cxn modelId="{C1409590-FCA9-4BC4-B671-A166CEF5799A}" type="presOf" srcId="{DBEAC659-E515-4CEF-855F-092D98347314}" destId="{2BDCA1BE-BB08-4D46-8F3D-DDB63059F565}" srcOrd="0" destOrd="0" presId="urn:microsoft.com/office/officeart/2005/8/layout/radial1"/>
    <dgm:cxn modelId="{FA19128B-FCD6-43FE-BB11-534AA3C75452}" type="presOf" srcId="{E681E09F-5AE5-41B7-97D4-89543625C09C}" destId="{83234A64-46EE-4E0F-901E-14480749A5B9}" srcOrd="0" destOrd="0" presId="urn:microsoft.com/office/officeart/2005/8/layout/radial1"/>
    <dgm:cxn modelId="{EACB4EA0-1CF9-436C-BA9D-49A506CD730B}" type="presOf" srcId="{59542A7F-BC26-429C-BB02-E9986209948E}" destId="{C76A1AA7-99D4-4BA6-AEC5-C51AEB6AB439}" srcOrd="0" destOrd="0" presId="urn:microsoft.com/office/officeart/2005/8/layout/radial1"/>
    <dgm:cxn modelId="{434C4FE6-B9E0-4BC7-BC44-3F21E10616DD}" type="presOf" srcId="{B0E612E2-FD80-4E3A-9459-9D94065E681F}" destId="{0CD5EAEB-508D-4FFC-BCF7-B0BEE01B87EE}" srcOrd="0" destOrd="0" presId="urn:microsoft.com/office/officeart/2005/8/layout/radial1"/>
    <dgm:cxn modelId="{978B9E79-A770-4DD2-A728-9D29DE5BBFFE}" srcId="{80094AF4-348B-483E-B735-7937DE9DAD5A}" destId="{328F5862-A3C5-44B4-8B8C-6E99941ADC66}" srcOrd="0" destOrd="0" parTransId="{11F8D429-C42B-43ED-80BA-F572619EEBD6}" sibTransId="{6BA16F21-6891-45D9-AE38-29881A815474}"/>
    <dgm:cxn modelId="{8503D4E2-A560-4B51-A6A0-845D7D8247E4}" srcId="{328F5862-A3C5-44B4-8B8C-6E99941ADC66}" destId="{59EE3261-0D5B-4915-84CB-6AEE1BE7DBC5}" srcOrd="2" destOrd="0" parTransId="{DBEAC659-E515-4CEF-855F-092D98347314}" sibTransId="{59176801-0F5C-4D05-8544-73FE5D12A786}"/>
    <dgm:cxn modelId="{7BC4F309-9089-4360-96D2-49620EFB55DD}" type="presOf" srcId="{6EFD774C-EB44-4A51-9741-5B3E86EE2DA1}" destId="{E7107794-1F7D-4A77-BB18-B7C3BA0EAF87}" srcOrd="0" destOrd="0" presId="urn:microsoft.com/office/officeart/2005/8/layout/radial1"/>
    <dgm:cxn modelId="{1426B26D-2D97-4E01-AD50-0732A15D1913}" type="presOf" srcId="{DBEAC659-E515-4CEF-855F-092D98347314}" destId="{9572D31C-EAC1-448A-A51A-AA038E211A7E}" srcOrd="1" destOrd="0" presId="urn:microsoft.com/office/officeart/2005/8/layout/radial1"/>
    <dgm:cxn modelId="{12861B2F-5661-4387-AD51-DF11E0640FEA}" type="presOf" srcId="{59EE3261-0D5B-4915-84CB-6AEE1BE7DBC5}" destId="{AC096A8A-541B-40AA-AC8B-2222DE00F5D8}" srcOrd="0" destOrd="0" presId="urn:microsoft.com/office/officeart/2005/8/layout/radial1"/>
    <dgm:cxn modelId="{4EEFD5B1-6756-45F6-8678-C0C732268C34}" type="presOf" srcId="{B0E612E2-FD80-4E3A-9459-9D94065E681F}" destId="{3CCD5BA0-E892-4BE0-B7E4-C27F8DB6CED7}" srcOrd="1" destOrd="0" presId="urn:microsoft.com/office/officeart/2005/8/layout/radial1"/>
    <dgm:cxn modelId="{35854F88-3682-48BF-A455-27562AED93D9}" type="presOf" srcId="{6EFD774C-EB44-4A51-9741-5B3E86EE2DA1}" destId="{1826E0DC-745A-4AC1-AFCB-3C8D6FE639C8}" srcOrd="1" destOrd="0" presId="urn:microsoft.com/office/officeart/2005/8/layout/radial1"/>
    <dgm:cxn modelId="{D71830BB-41FB-4341-A799-1D902139A874}" type="presOf" srcId="{328F5862-A3C5-44B4-8B8C-6E99941ADC66}" destId="{21F94307-B043-4EA4-BCEC-B094BEBB1901}" srcOrd="0" destOrd="0" presId="urn:microsoft.com/office/officeart/2005/8/layout/radial1"/>
    <dgm:cxn modelId="{EC5A0B8E-060C-491F-B3EB-C833301497C5}" type="presOf" srcId="{7A17DB1A-ACCC-47D0-A12E-C50215F683F2}" destId="{1AAECE7B-4635-47A0-A8F1-E9333DFA92BA}" srcOrd="0" destOrd="0" presId="urn:microsoft.com/office/officeart/2005/8/layout/radial1"/>
    <dgm:cxn modelId="{0EEB033A-2B9A-4781-B8AC-D62CCABD7331}" type="presOf" srcId="{8750FA7F-D55B-4045-A32F-82838BE51737}" destId="{C6ABF659-CE69-4689-B01D-0A86660C3F76}" srcOrd="0" destOrd="0" presId="urn:microsoft.com/office/officeart/2005/8/layout/radial1"/>
    <dgm:cxn modelId="{6033893F-E6B5-4A9F-8F5C-D7C4A188FF21}" type="presOf" srcId="{7A17DB1A-ACCC-47D0-A12E-C50215F683F2}" destId="{45D3D051-E109-4FB0-ADC5-D9DF6DAA8743}" srcOrd="1" destOrd="0" presId="urn:microsoft.com/office/officeart/2005/8/layout/radial1"/>
    <dgm:cxn modelId="{3BE48AFD-6383-419D-9709-A58C07B36166}" type="presOf" srcId="{80094AF4-348B-483E-B735-7937DE9DAD5A}" destId="{F9565F4B-03ED-4EB2-B8D8-A1A045684383}" srcOrd="0" destOrd="0" presId="urn:microsoft.com/office/officeart/2005/8/layout/radial1"/>
    <dgm:cxn modelId="{8DDF14A6-C40D-491D-9694-95BC672A0F68}" type="presParOf" srcId="{F9565F4B-03ED-4EB2-B8D8-A1A045684383}" destId="{21F94307-B043-4EA4-BCEC-B094BEBB1901}" srcOrd="0" destOrd="0" presId="urn:microsoft.com/office/officeart/2005/8/layout/radial1"/>
    <dgm:cxn modelId="{50847455-82E6-4E13-8372-2AE9A11BADA1}" type="presParOf" srcId="{F9565F4B-03ED-4EB2-B8D8-A1A045684383}" destId="{E7107794-1F7D-4A77-BB18-B7C3BA0EAF87}" srcOrd="1" destOrd="0" presId="urn:microsoft.com/office/officeart/2005/8/layout/radial1"/>
    <dgm:cxn modelId="{2895B6F5-81D9-4D6A-A55F-B8B97E797838}" type="presParOf" srcId="{E7107794-1F7D-4A77-BB18-B7C3BA0EAF87}" destId="{1826E0DC-745A-4AC1-AFCB-3C8D6FE639C8}" srcOrd="0" destOrd="0" presId="urn:microsoft.com/office/officeart/2005/8/layout/radial1"/>
    <dgm:cxn modelId="{87CB7B64-8324-418A-A3B6-874CDBBFEF07}" type="presParOf" srcId="{F9565F4B-03ED-4EB2-B8D8-A1A045684383}" destId="{C6ABF659-CE69-4689-B01D-0A86660C3F76}" srcOrd="2" destOrd="0" presId="urn:microsoft.com/office/officeart/2005/8/layout/radial1"/>
    <dgm:cxn modelId="{DFD25D83-BC1E-466E-B848-D7B5D9919B9F}" type="presParOf" srcId="{F9565F4B-03ED-4EB2-B8D8-A1A045684383}" destId="{0CD5EAEB-508D-4FFC-BCF7-B0BEE01B87EE}" srcOrd="3" destOrd="0" presId="urn:microsoft.com/office/officeart/2005/8/layout/radial1"/>
    <dgm:cxn modelId="{7BB25929-F7E5-45F1-8801-4F88F0069A33}" type="presParOf" srcId="{0CD5EAEB-508D-4FFC-BCF7-B0BEE01B87EE}" destId="{3CCD5BA0-E892-4BE0-B7E4-C27F8DB6CED7}" srcOrd="0" destOrd="0" presId="urn:microsoft.com/office/officeart/2005/8/layout/radial1"/>
    <dgm:cxn modelId="{7F9BB1A4-38E3-463A-A44A-61D2D8A74A59}" type="presParOf" srcId="{F9565F4B-03ED-4EB2-B8D8-A1A045684383}" destId="{83234A64-46EE-4E0F-901E-14480749A5B9}" srcOrd="4" destOrd="0" presId="urn:microsoft.com/office/officeart/2005/8/layout/radial1"/>
    <dgm:cxn modelId="{FE241AEE-60C3-41EE-BFCC-66F0FF532C72}" type="presParOf" srcId="{F9565F4B-03ED-4EB2-B8D8-A1A045684383}" destId="{2BDCA1BE-BB08-4D46-8F3D-DDB63059F565}" srcOrd="5" destOrd="0" presId="urn:microsoft.com/office/officeart/2005/8/layout/radial1"/>
    <dgm:cxn modelId="{1D3200B4-2CCF-4507-81D7-156DD7D3FDF3}" type="presParOf" srcId="{2BDCA1BE-BB08-4D46-8F3D-DDB63059F565}" destId="{9572D31C-EAC1-448A-A51A-AA038E211A7E}" srcOrd="0" destOrd="0" presId="urn:microsoft.com/office/officeart/2005/8/layout/radial1"/>
    <dgm:cxn modelId="{1ADE5F74-50E2-421D-A251-196DF4604077}" type="presParOf" srcId="{F9565F4B-03ED-4EB2-B8D8-A1A045684383}" destId="{AC096A8A-541B-40AA-AC8B-2222DE00F5D8}" srcOrd="6" destOrd="0" presId="urn:microsoft.com/office/officeart/2005/8/layout/radial1"/>
    <dgm:cxn modelId="{49C6B38E-10AF-4616-818E-675C6FA430EE}" type="presParOf" srcId="{F9565F4B-03ED-4EB2-B8D8-A1A045684383}" destId="{1AAECE7B-4635-47A0-A8F1-E9333DFA92BA}" srcOrd="7" destOrd="0" presId="urn:microsoft.com/office/officeart/2005/8/layout/radial1"/>
    <dgm:cxn modelId="{CCF68EBB-1A34-4E68-9038-FAD8D2E80ED1}" type="presParOf" srcId="{1AAECE7B-4635-47A0-A8F1-E9333DFA92BA}" destId="{45D3D051-E109-4FB0-ADC5-D9DF6DAA8743}" srcOrd="0" destOrd="0" presId="urn:microsoft.com/office/officeart/2005/8/layout/radial1"/>
    <dgm:cxn modelId="{FEF0D1D7-7D45-41BB-BCA1-046725A73A07}" type="presParOf" srcId="{F9565F4B-03ED-4EB2-B8D8-A1A045684383}" destId="{C76A1AA7-99D4-4BA6-AEC5-C51AEB6AB43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F94307-B043-4EA4-BCEC-B094BEBB1901}">
      <dsp:nvSpPr>
        <dsp:cNvPr id="0" name=""/>
        <dsp:cNvSpPr/>
      </dsp:nvSpPr>
      <dsp:spPr>
        <a:xfrm>
          <a:off x="3464681" y="1983345"/>
          <a:ext cx="1505916" cy="1505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Руководитель отряда</a:t>
          </a:r>
          <a:endParaRPr lang="ru-RU" sz="1400" kern="1200" dirty="0"/>
        </a:p>
      </dsp:txBody>
      <dsp:txXfrm>
        <a:off x="3464681" y="1983345"/>
        <a:ext cx="1505916" cy="1505916"/>
      </dsp:txXfrm>
    </dsp:sp>
    <dsp:sp modelId="{E7107794-1F7D-4A77-BB18-B7C3BA0EAF87}">
      <dsp:nvSpPr>
        <dsp:cNvPr id="0" name=""/>
        <dsp:cNvSpPr/>
      </dsp:nvSpPr>
      <dsp:spPr>
        <a:xfrm rot="16200000">
          <a:off x="3990514" y="1740153"/>
          <a:ext cx="454250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454250" y="16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206283" y="1744864"/>
        <a:ext cx="22712" cy="22712"/>
      </dsp:txXfrm>
    </dsp:sp>
    <dsp:sp modelId="{C6ABF659-CE69-4689-B01D-0A86660C3F76}">
      <dsp:nvSpPr>
        <dsp:cNvPr id="0" name=""/>
        <dsp:cNvSpPr/>
      </dsp:nvSpPr>
      <dsp:spPr>
        <a:xfrm>
          <a:off x="3464681" y="23178"/>
          <a:ext cx="1505916" cy="1505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Координатор направления «Патриот»</a:t>
          </a:r>
          <a:endParaRPr lang="ru-RU" sz="1200" kern="1200" dirty="0"/>
        </a:p>
      </dsp:txBody>
      <dsp:txXfrm>
        <a:off x="3464681" y="23178"/>
        <a:ext cx="1505916" cy="1505916"/>
      </dsp:txXfrm>
    </dsp:sp>
    <dsp:sp modelId="{0CD5EAEB-508D-4FFC-BCF7-B0BEE01B87EE}">
      <dsp:nvSpPr>
        <dsp:cNvPr id="0" name=""/>
        <dsp:cNvSpPr/>
      </dsp:nvSpPr>
      <dsp:spPr>
        <a:xfrm>
          <a:off x="4970598" y="2720236"/>
          <a:ext cx="454250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454250" y="16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86367" y="2724947"/>
        <a:ext cx="22712" cy="22712"/>
      </dsp:txXfrm>
    </dsp:sp>
    <dsp:sp modelId="{83234A64-46EE-4E0F-901E-14480749A5B9}">
      <dsp:nvSpPr>
        <dsp:cNvPr id="0" name=""/>
        <dsp:cNvSpPr/>
      </dsp:nvSpPr>
      <dsp:spPr>
        <a:xfrm>
          <a:off x="5424848" y="1983345"/>
          <a:ext cx="1505916" cy="1505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Координатор направления «Здоровье и спорт»</a:t>
          </a:r>
          <a:endParaRPr lang="ru-RU" sz="1200" kern="1200" dirty="0"/>
        </a:p>
      </dsp:txBody>
      <dsp:txXfrm>
        <a:off x="5424848" y="1983345"/>
        <a:ext cx="1505916" cy="1505916"/>
      </dsp:txXfrm>
    </dsp:sp>
    <dsp:sp modelId="{2BDCA1BE-BB08-4D46-8F3D-DDB63059F565}">
      <dsp:nvSpPr>
        <dsp:cNvPr id="0" name=""/>
        <dsp:cNvSpPr/>
      </dsp:nvSpPr>
      <dsp:spPr>
        <a:xfrm rot="5400000">
          <a:off x="3990514" y="3700320"/>
          <a:ext cx="454250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454250" y="16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206283" y="3705031"/>
        <a:ext cx="22712" cy="22712"/>
      </dsp:txXfrm>
    </dsp:sp>
    <dsp:sp modelId="{AC096A8A-541B-40AA-AC8B-2222DE00F5D8}">
      <dsp:nvSpPr>
        <dsp:cNvPr id="0" name=""/>
        <dsp:cNvSpPr/>
      </dsp:nvSpPr>
      <dsp:spPr>
        <a:xfrm>
          <a:off x="3464681" y="3943512"/>
          <a:ext cx="1505916" cy="1505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Координатор направления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«Милосердия»</a:t>
          </a:r>
          <a:endParaRPr lang="ru-RU" sz="1200" kern="1200" dirty="0"/>
        </a:p>
      </dsp:txBody>
      <dsp:txXfrm>
        <a:off x="3464681" y="3943512"/>
        <a:ext cx="1505916" cy="1505916"/>
      </dsp:txXfrm>
    </dsp:sp>
    <dsp:sp modelId="{1AAECE7B-4635-47A0-A8F1-E9333DFA92BA}">
      <dsp:nvSpPr>
        <dsp:cNvPr id="0" name=""/>
        <dsp:cNvSpPr/>
      </dsp:nvSpPr>
      <dsp:spPr>
        <a:xfrm rot="10800000">
          <a:off x="3010431" y="2720236"/>
          <a:ext cx="454250" cy="32134"/>
        </a:xfrm>
        <a:custGeom>
          <a:avLst/>
          <a:gdLst/>
          <a:ahLst/>
          <a:cxnLst/>
          <a:rect l="0" t="0" r="0" b="0"/>
          <a:pathLst>
            <a:path>
              <a:moveTo>
                <a:pt x="0" y="16067"/>
              </a:moveTo>
              <a:lnTo>
                <a:pt x="454250" y="16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26200" y="2724947"/>
        <a:ext cx="22712" cy="22712"/>
      </dsp:txXfrm>
    </dsp:sp>
    <dsp:sp modelId="{C76A1AA7-99D4-4BA6-AEC5-C51AEB6AB439}">
      <dsp:nvSpPr>
        <dsp:cNvPr id="0" name=""/>
        <dsp:cNvSpPr/>
      </dsp:nvSpPr>
      <dsp:spPr>
        <a:xfrm>
          <a:off x="1504514" y="1983345"/>
          <a:ext cx="1505916" cy="1505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Координатор направления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«Волонтёр </a:t>
          </a:r>
          <a:r>
            <a:rPr lang="ru-RU" sz="1200" kern="1200" dirty="0" err="1" smtClean="0"/>
            <a:t>профориентатор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1504514" y="1983345"/>
        <a:ext cx="1505916" cy="150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920880" cy="58326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Школьный добровольческий отряд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МБОУ </a:t>
            </a:r>
            <a:r>
              <a:rPr lang="ru-RU" dirty="0" err="1" smtClean="0">
                <a:solidFill>
                  <a:schemeClr val="tx2"/>
                </a:solidFill>
              </a:rPr>
              <a:t>Лестранхозовская</a:t>
            </a:r>
            <a:r>
              <a:rPr lang="ru-RU" dirty="0" smtClean="0">
                <a:solidFill>
                  <a:schemeClr val="tx2"/>
                </a:solidFill>
              </a:rPr>
              <a:t> СОШ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Республики Хакасия</a:t>
            </a:r>
          </a:p>
          <a:p>
            <a:r>
              <a:rPr lang="ru-RU" dirty="0" smtClean="0"/>
              <a:t>«Юность»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«Дороже всех титулов доброе сердце»</a:t>
            </a:r>
            <a:r>
              <a:rPr lang="ru-RU" sz="2000" dirty="0" smtClean="0">
                <a:solidFill>
                  <a:schemeClr val="tx1"/>
                </a:solidFill>
              </a:rPr>
              <a:t> Альфред </a:t>
            </a:r>
            <a:r>
              <a:rPr lang="ru-RU" sz="2000" dirty="0" err="1" smtClean="0">
                <a:solidFill>
                  <a:schemeClr val="tx1"/>
                </a:solidFill>
              </a:rPr>
              <a:t>Теннсион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фото 2023\картофель\IMG_20230915_123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604867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Наши достижения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chemeClr val="tx2"/>
                </a:solidFill>
              </a:rPr>
              <a:t>Благодарность Администрации </a:t>
            </a:r>
            <a:r>
              <a:rPr lang="ru-RU" sz="2400" dirty="0" err="1">
                <a:solidFill>
                  <a:schemeClr val="tx2"/>
                </a:solidFill>
              </a:rPr>
              <a:t>Бирикчульского</a:t>
            </a:r>
            <a:r>
              <a:rPr lang="ru-RU" sz="2400" dirty="0">
                <a:solidFill>
                  <a:schemeClr val="tx2"/>
                </a:solidFill>
              </a:rPr>
              <a:t> сельского совета за активное участие по благоустройству села Бирикчуль, 2022 год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Диплом призёра в районном конкурсе «Лучшее детское молодёжное объединение</a:t>
            </a:r>
            <a:r>
              <a:rPr lang="ru-RU" sz="2400" dirty="0" smtClean="0">
                <a:solidFill>
                  <a:schemeClr val="tx2"/>
                </a:solidFill>
              </a:rPr>
              <a:t>», 2023 год</a:t>
            </a: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Сертификат </a:t>
            </a:r>
            <a:r>
              <a:rPr lang="ru-RU" sz="2400" dirty="0">
                <a:solidFill>
                  <a:schemeClr val="tx2"/>
                </a:solidFill>
              </a:rPr>
              <a:t>участника всероссийской акции «Сад Памяти</a:t>
            </a:r>
            <a:r>
              <a:rPr lang="ru-RU" sz="2400" dirty="0" smtClean="0">
                <a:solidFill>
                  <a:schemeClr val="tx2"/>
                </a:solidFill>
              </a:rPr>
              <a:t>»,2023 год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Диплом за 1 место в районном конкурсе «Лучшая молодёжь </a:t>
            </a:r>
            <a:r>
              <a:rPr lang="ru-RU" sz="2400" dirty="0" err="1" smtClean="0">
                <a:solidFill>
                  <a:schemeClr val="tx2"/>
                </a:solidFill>
              </a:rPr>
              <a:t>Аскизского</a:t>
            </a:r>
            <a:r>
              <a:rPr lang="ru-RU" sz="2400" dirty="0" smtClean="0">
                <a:solidFill>
                  <a:schemeClr val="tx2"/>
                </a:solidFill>
              </a:rPr>
              <a:t> район», 2023 год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</a:rPr>
              <a:t>Диплом за 1 место в региональном конкурсе «Я участник зелёной весны», 2024 год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user\Desktop\Логотипы школы\логотип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163415" cy="1021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2 год\Устименко Людмила Сергее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12777"/>
            <a:ext cx="3096344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86916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Руководитель волонтёрского </a:t>
            </a:r>
          </a:p>
          <a:p>
            <a:pPr algn="ctr"/>
            <a:r>
              <a:rPr lang="ru-RU" dirty="0" smtClean="0"/>
              <a:t>о</a:t>
            </a:r>
            <a:r>
              <a:rPr lang="ru-RU" dirty="0" smtClean="0"/>
              <a:t>тряда «Юность»</a:t>
            </a:r>
          </a:p>
          <a:p>
            <a:pPr algn="ctr"/>
            <a:r>
              <a:rPr lang="ru-RU" dirty="0" smtClean="0"/>
              <a:t>Устименко Людмила Сергеевна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60648"/>
            <a:ext cx="50517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МБОУ </a:t>
            </a:r>
            <a:r>
              <a:rPr lang="ru-RU" sz="2800" dirty="0" err="1" smtClean="0">
                <a:solidFill>
                  <a:schemeClr val="tx2"/>
                </a:solidFill>
              </a:rPr>
              <a:t>Лестранхозовская</a:t>
            </a:r>
            <a:r>
              <a:rPr lang="ru-RU" sz="2800" dirty="0" smtClean="0">
                <a:solidFill>
                  <a:schemeClr val="tx2"/>
                </a:solidFill>
              </a:rPr>
              <a:t> СОШ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051" name="Picture 3" descr="F:\Моя\Учителя\Учитель музыки, Блейдер Владимир Константино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2808312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486916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Заместитель руководителя волонтёрского отряда «Юность»</a:t>
            </a:r>
          </a:p>
          <a:p>
            <a:pPr algn="ctr"/>
            <a:r>
              <a:rPr lang="ru-RU" dirty="0" err="1" smtClean="0"/>
              <a:t>Блейдер</a:t>
            </a:r>
            <a:r>
              <a:rPr lang="ru-RU" dirty="0" smtClean="0"/>
              <a:t> Владимир Константинович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Школьный  </a:t>
            </a:r>
            <a:r>
              <a:rPr lang="ru-RU" sz="2000" b="1" dirty="0" smtClean="0">
                <a:solidFill>
                  <a:schemeClr val="tx2"/>
                </a:solidFill>
              </a:rPr>
              <a:t>добровольческий отряд «Юность </a:t>
            </a:r>
            <a:r>
              <a:rPr lang="ru-RU" sz="2000" b="1" dirty="0" smtClean="0">
                <a:solidFill>
                  <a:schemeClr val="tx2"/>
                </a:solidFill>
              </a:rPr>
              <a:t>» </a:t>
            </a:r>
            <a:r>
              <a:rPr lang="ru-RU" sz="2000" dirty="0" smtClean="0">
                <a:solidFill>
                  <a:schemeClr val="tx2"/>
                </a:solidFill>
              </a:rPr>
              <a:t>– добровольное объединение </a:t>
            </a:r>
            <a:r>
              <a:rPr lang="ru-RU" sz="2000" dirty="0" smtClean="0">
                <a:solidFill>
                  <a:schemeClr val="tx2"/>
                </a:solidFill>
              </a:rPr>
              <a:t>молодёжи</a:t>
            </a:r>
            <a:r>
              <a:rPr lang="ru-RU" sz="2000" dirty="0" smtClean="0">
                <a:solidFill>
                  <a:schemeClr val="tx2"/>
                </a:solidFill>
              </a:rPr>
              <a:t>, занимающихся социальнополезной, социально-значимой деятельностью в свободное от учёбы время на безвозмездной основе 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384376" cy="27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339037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3211857" cy="266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ЗАДАЧИ ОТРЯДА «ЮНОСТЬ»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-организация и проведение социально-значимых мероприятий в школе, селе, районе; </a:t>
            </a:r>
          </a:p>
          <a:p>
            <a:pPr>
              <a:buNone/>
            </a:pPr>
            <a:r>
              <a:rPr lang="ru-RU" dirty="0" smtClean="0"/>
              <a:t> -оказание безвозмездной помощи людям, нуждающимся в ней;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-</a:t>
            </a:r>
            <a:r>
              <a:rPr lang="ru-RU" dirty="0" smtClean="0"/>
              <a:t> продвижение и популяризация волонтёрских ценностей; </a:t>
            </a:r>
          </a:p>
          <a:p>
            <a:pPr>
              <a:buNone/>
            </a:pPr>
            <a:r>
              <a:rPr lang="ru-RU" dirty="0" smtClean="0"/>
              <a:t> -развитие социальной активности и самореализации обучающихся, формирование и развитие гражданской позиции, социальной ответственности, самоорганизации, солидарности и взаимопомощи среди школьников посредством участия в добровольческой деятельности; </a:t>
            </a:r>
          </a:p>
          <a:p>
            <a:pPr>
              <a:buNone/>
            </a:pPr>
            <a:r>
              <a:rPr lang="ru-RU" dirty="0" smtClean="0"/>
              <a:t>-развитие и поддержка молодёжных инициатив, направленных на организацию добровольческой деятельности молодёжи; 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dirty="0" smtClean="0"/>
              <a:t> разработка и реализация эффективных форм и технологий работы с различными целевыми группами.</a:t>
            </a:r>
            <a:endParaRPr lang="ru-RU" dirty="0"/>
          </a:p>
        </p:txBody>
      </p:sp>
      <p:pic>
        <p:nvPicPr>
          <p:cNvPr id="4" name="Picture 2" descr="C:\Users\user\Desktop\Логотипы школы\логотип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163415" cy="1021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</a:rPr>
              <a:t>  Структура добровольческого отряда</a:t>
            </a:r>
            <a:endParaRPr lang="ru-RU" sz="3600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4352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Логотипы школы\логотип шко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60648"/>
            <a:ext cx="1163415" cy="1021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       Направление «Патриот»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user\Desktop\Логотипы школы\логотип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163415" cy="1021455"/>
          </a:xfrm>
          <a:prstGeom prst="rect">
            <a:avLst/>
          </a:prstGeom>
          <a:noFill/>
        </p:spPr>
      </p:pic>
      <p:pic>
        <p:nvPicPr>
          <p:cNvPr id="4099" name="Picture 3" descr="C:\Users\user\Desktop\ролик волонтеры\z9ffPwRSUq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1"/>
            <a:ext cx="2438902" cy="1756792"/>
          </a:xfrm>
          <a:prstGeom prst="rect">
            <a:avLst/>
          </a:prstGeom>
          <a:noFill/>
        </p:spPr>
      </p:pic>
      <p:pic>
        <p:nvPicPr>
          <p:cNvPr id="4100" name="Picture 4" descr="C:\Users\user\Desktop\ролик волонтеры\IMG-20230508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12776"/>
            <a:ext cx="3168352" cy="2529057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268760"/>
            <a:ext cx="23762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user\Desktop\волонтёрство\волонтёры победы\сталинград\DSC_11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2952328" cy="2592288"/>
          </a:xfrm>
          <a:prstGeom prst="rect">
            <a:avLst/>
          </a:prstGeom>
          <a:noFill/>
        </p:spPr>
      </p:pic>
      <p:pic>
        <p:nvPicPr>
          <p:cNvPr id="4103" name="Picture 7" descr="C:\Users\user\Desktop\Движениме превых\окна россии\photo_2024-06-09_12-38-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933056"/>
            <a:ext cx="4210163" cy="27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</a:rPr>
              <a:t>Направление «</a:t>
            </a:r>
            <a:r>
              <a:rPr lang="ru-RU" sz="3600" dirty="0" err="1" smtClean="0">
                <a:solidFill>
                  <a:schemeClr val="tx2"/>
                </a:solidFill>
              </a:rPr>
              <a:t>Волонтёр-профориентатор</a:t>
            </a:r>
            <a:r>
              <a:rPr lang="ru-RU" sz="3600" dirty="0" smtClean="0">
                <a:solidFill>
                  <a:schemeClr val="tx2"/>
                </a:solidFill>
              </a:rPr>
              <a:t>»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user\Desktop\Логотипы школы\логотип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163415" cy="1021455"/>
          </a:xfrm>
          <a:prstGeom prst="rect">
            <a:avLst/>
          </a:prstGeom>
          <a:noFill/>
        </p:spPr>
      </p:pic>
      <p:pic>
        <p:nvPicPr>
          <p:cNvPr id="5122" name="Picture 2" descr="C:\Users\user\Desktop\Движениме превых\Новая папка (2)\photo_2024-04-05_20-17-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161325" cy="2188840"/>
          </a:xfrm>
          <a:prstGeom prst="rect">
            <a:avLst/>
          </a:prstGeom>
          <a:noFill/>
        </p:spPr>
      </p:pic>
      <p:pic>
        <p:nvPicPr>
          <p:cNvPr id="5123" name="Picture 3" descr="C:\Users\user\Desktop\Движениме превых\Новая папка (2)\photo_2024-04-05_20-18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2855640" cy="2736304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05672"/>
            <a:ext cx="24482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user\Desktop\23-24 уч год\проба\аскиз\IMG-20231122-WA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933056"/>
            <a:ext cx="3024336" cy="2924944"/>
          </a:xfrm>
          <a:prstGeom prst="rect">
            <a:avLst/>
          </a:prstGeom>
          <a:noFill/>
        </p:spPr>
      </p:pic>
      <p:pic>
        <p:nvPicPr>
          <p:cNvPr id="5126" name="Picture 6" descr="C:\Users\user\Desktop\23-24 уч год\проба\IMG-20231116-WA00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933056"/>
            <a:ext cx="2952328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</a:rPr>
              <a:t>       Направление «Милосердие»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user\Desktop\Логотипы школы\логотип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163415" cy="1021455"/>
          </a:xfrm>
          <a:prstGeom prst="rect">
            <a:avLst/>
          </a:prstGeom>
          <a:noFill/>
        </p:spPr>
      </p:pic>
      <p:pic>
        <p:nvPicPr>
          <p:cNvPr id="6146" name="Picture 2" descr="C:\Users\user\Desktop\волонтёрство\уборка берега\photo_2024-07-25_17-08-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304256" cy="1800547"/>
          </a:xfrm>
          <a:prstGeom prst="rect">
            <a:avLst/>
          </a:prstGeom>
          <a:noFill/>
        </p:spPr>
      </p:pic>
      <p:pic>
        <p:nvPicPr>
          <p:cNvPr id="6147" name="Picture 3" descr="C:\Users\user\Desktop\волонтёрство\уборка снега\IMG_20240113_131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2448272" cy="2664296"/>
          </a:xfrm>
          <a:prstGeom prst="rect">
            <a:avLst/>
          </a:prstGeom>
          <a:noFill/>
        </p:spPr>
      </p:pic>
      <p:pic>
        <p:nvPicPr>
          <p:cNvPr id="6148" name="Picture 4" descr="C:\Users\user\Desktop\волонтёрство\уборка территории 23\22-09-2023_08-14-50\IMG_20230922_112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12776"/>
            <a:ext cx="3168352" cy="2376264"/>
          </a:xfrm>
          <a:prstGeom prst="rect">
            <a:avLst/>
          </a:prstGeom>
          <a:noFill/>
        </p:spPr>
      </p:pic>
      <p:pic>
        <p:nvPicPr>
          <p:cNvPr id="6149" name="Picture 5" descr="C:\Users\user\Desktop\2022 год\10 класс\уборка улиц\IMG_20230506_132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124744"/>
            <a:ext cx="2880320" cy="2676819"/>
          </a:xfrm>
          <a:prstGeom prst="rect">
            <a:avLst/>
          </a:prstGeom>
          <a:noFill/>
        </p:spPr>
      </p:pic>
      <p:pic>
        <p:nvPicPr>
          <p:cNvPr id="6150" name="Picture 6" descr="C:\Users\user\Desktop\2022 год\добрые дела 22\IMG_20221029_1032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861048"/>
            <a:ext cx="3384376" cy="2719064"/>
          </a:xfrm>
          <a:prstGeom prst="rect">
            <a:avLst/>
          </a:prstGeom>
          <a:noFill/>
        </p:spPr>
      </p:pic>
      <p:pic>
        <p:nvPicPr>
          <p:cNvPr id="6151" name="Picture 7" descr="C:\Users\user\Desktop\2022 год\добрые дела 22\IMG_20220906_1129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861048"/>
            <a:ext cx="283231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</a:rPr>
              <a:t>Направление «Здоровье и спорт»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user\Desktop\Логотипы школы\логотип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163415" cy="1021455"/>
          </a:xfrm>
          <a:prstGeom prst="rect">
            <a:avLst/>
          </a:prstGeom>
          <a:noFill/>
        </p:spPr>
      </p:pic>
      <p:pic>
        <p:nvPicPr>
          <p:cNvPr id="7170" name="Picture 2" descr="C:\Users\user\Desktop\2022 год\лыжи дети 22\IMG_20230121_1200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124744"/>
            <a:ext cx="2304256" cy="1728191"/>
          </a:xfrm>
          <a:prstGeom prst="rect">
            <a:avLst/>
          </a:prstGeom>
          <a:noFill/>
        </p:spPr>
      </p:pic>
      <p:pic>
        <p:nvPicPr>
          <p:cNvPr id="7171" name="Picture 3" descr="C:\Users\user\Desktop\фото 2023\лыжня 2024\GJBhNidw0L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2520280" cy="2256751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124744"/>
            <a:ext cx="2736304" cy="176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412776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user\Desktop\Движениме превых\photo_2024-04-20_21-01-47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933056"/>
            <a:ext cx="3072341" cy="2304256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429000"/>
            <a:ext cx="2808312" cy="240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ЗАДАЧИ ОТРЯДА «ЮНОСТЬ»</vt:lpstr>
      <vt:lpstr>  Структура добровольческого отряда</vt:lpstr>
      <vt:lpstr>       Направление «Патриот»</vt:lpstr>
      <vt:lpstr>Направление «Волонтёр-профориентатор»</vt:lpstr>
      <vt:lpstr>       Направление «Милосердие»</vt:lpstr>
      <vt:lpstr>Направление «Здоровье и спорт»</vt:lpstr>
      <vt:lpstr>Наши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2024-07-26T05:39:44Z</dcterms:created>
  <dcterms:modified xsi:type="dcterms:W3CDTF">2024-07-26T07:05:18Z</dcterms:modified>
</cp:coreProperties>
</file>