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765F8-263D-4F81-8D4F-B074C61E1D7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3C7243-79BE-4DAB-B6BD-DD07E6A92F1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Интерактивная площадка «Всё возможно»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869160"/>
            <a:ext cx="7854696" cy="1752600"/>
          </a:xfrm>
        </p:spPr>
        <p:txBody>
          <a:bodyPr/>
          <a:lstStyle/>
          <a:p>
            <a:r>
              <a:rPr lang="ru-RU" dirty="0" smtClean="0"/>
              <a:t>Руководитель проекта: Толкачева Варвара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MakzJ32jj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zPIsbynbK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5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3_-je3nf9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tbVN1gIvY-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15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6Y_tkelJz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978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\wfP-geA9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5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12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Интерактивная площадка «Всё возможно»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площадка «Всё возможно»</dc:title>
  <dc:creator>Варвара Толкачёва</dc:creator>
  <cp:lastModifiedBy>Варвара Толкачёва</cp:lastModifiedBy>
  <cp:revision>1</cp:revision>
  <dcterms:created xsi:type="dcterms:W3CDTF">2020-04-30T11:04:44Z</dcterms:created>
  <dcterms:modified xsi:type="dcterms:W3CDTF">2020-04-30T11:21:00Z</dcterms:modified>
</cp:coreProperties>
</file>