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6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-1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6771" y="370114"/>
            <a:ext cx="7213167" cy="149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МБУ </a:t>
            </a:r>
          </a:p>
          <a:p>
            <a:pPr algn="ctr"/>
            <a:r>
              <a:rPr lang="ru-RU" sz="4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«Стадион «Центральный»</a:t>
            </a:r>
            <a:endParaRPr lang="ru-RU" sz="46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0286" y="2237447"/>
            <a:ext cx="49094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График работы:</a:t>
            </a:r>
          </a:p>
          <a:p>
            <a:pPr lvl="0"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08.00 до 22.00</a:t>
            </a:r>
          </a:p>
          <a:p>
            <a:pPr lvl="0" algn="ctr"/>
            <a:endParaRPr lang="ru-RU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Тел. 3-21-40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6978" y="-10886"/>
            <a:ext cx="6502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Женский т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ренажерный зал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504" y="707946"/>
            <a:ext cx="778369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График работы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ЕЖЕДНЕВНО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С 8.00-21.00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3452" y="4862585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все больше представительниц прекрасного пола отдает предпочтение тренировкам в тренажерном зале. Они имеют множество преимуществ, главное — правильно составить программу занятий.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599" y="1170269"/>
            <a:ext cx="5001969" cy="37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6184" y="557670"/>
            <a:ext cx="6342506" cy="594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МБУ </a:t>
            </a:r>
          </a:p>
          <a:p>
            <a:pPr algn="ctr"/>
            <a:r>
              <a:rPr lang="ru-RU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«Стадион «Центральный»</a:t>
            </a:r>
          </a:p>
          <a:p>
            <a:pPr lvl="0" algn="ctr"/>
            <a:endParaRPr lang="ru-RU" sz="40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График </a:t>
            </a:r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работы:</a:t>
            </a:r>
          </a:p>
          <a:p>
            <a:pPr lvl="0"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08.00 до 22.00</a:t>
            </a:r>
          </a:p>
          <a:p>
            <a:pPr lvl="0" algn="ctr"/>
            <a:endParaRPr lang="ru-RU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Тел. 3-21-40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504" y="707946"/>
            <a:ext cx="7783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3452" y="4862585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0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6251" y="82135"/>
            <a:ext cx="5806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Шахматная секция</a:t>
            </a:r>
            <a:endParaRPr lang="ru-RU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2705" y="782297"/>
            <a:ext cx="778369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(Инструктор по физической культуре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Земцов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А.А.)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 с 5 лет и старше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ПН. 10.00-16.00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ВТ.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10.00-16.00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СР.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10.00-16.00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ЧТ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10.00-16.00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СБ. 10.00-13.00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ВС.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10.00-13.00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310" y="1551738"/>
            <a:ext cx="4479454" cy="298779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94135" y="5478817"/>
            <a:ext cx="6430629" cy="1379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– это полноценный вид спорта, для победы необходимы постоянные тренировки. В игре важную роль играет логическое мышление, умение строить комбинации, стратегия и тактика. Хороший игрок должен обладать вниманием, усидчивостью и терпением.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7562" y="74411"/>
            <a:ext cx="680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Секция по пулевой стрельбе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2705" y="782297"/>
            <a:ext cx="77836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(Инструктор по физической культуре Пузырева Е.Н.)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 с 10 лет и старше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ПН. 15.00-17.30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ВТ.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13.30-16.30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СР.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выходной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ЧТ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14.30-17.00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ПТ. 14.30-17.00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3452" y="5035253"/>
            <a:ext cx="6716486" cy="1635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Пулевая стрельба играет определенную роль как в физическом, так и в морально-волевом становлении подростка. У школьников при занятии пулевой стрельбой развиваются такие качества, как психологическая активность, внимание, эмоциональная устойчивость, волевые усилия.</a:t>
            </a:r>
          </a:p>
        </p:txBody>
      </p:sp>
      <p:pic>
        <p:nvPicPr>
          <p:cNvPr id="1026" name="Picture 2" descr="https://avatars.mds.yandex.net/get-pdb/215709/98818318-e70c-486f-8ce3-8337a3c20048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51" y="1643743"/>
            <a:ext cx="4500542" cy="30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5513" y="39319"/>
            <a:ext cx="7228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Секция по спортивному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ориентированию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7171" y="907682"/>
            <a:ext cx="77289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(Инструктор по физической культуре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Шмуклер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В.А.)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занятий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Дети с 6 лет и старше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ВТ. – ПТ.  С 10.00-13.00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	        С 14.15-18.45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СУБ.  10.00-13.00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           14.00-19.30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6814" y="4595602"/>
            <a:ext cx="6938262" cy="23017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вид спорта – соревнования по спортивному ориентированию. Хотите, чтобы ребенок отдыхал в хорошей компании единомышленников, систематически дышал свежим воздухом, умел не потеряться в новой местности, отлично читал карты, креативно мыслил, быстро принимал решения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посоветуйте ему заняться таким увлекательным спортом.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029" y="1909274"/>
            <a:ext cx="4038597" cy="28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7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9184" y="74411"/>
            <a:ext cx="5305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Секция по баскетболу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2595" y="542328"/>
            <a:ext cx="758734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(Инструктор по физической культуре Акишев Ю.П.)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Дети с 10 лет и старше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ВТ.  16.30-18.00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ЧТ.  16.30-18.00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базе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МБОУ «СОШ № 3»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3452" y="4868154"/>
            <a:ext cx="6716486" cy="16351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считается одним из самых увлекательных и зрелищных видов спорта. Но не стоит забывать, что этот вид физической активности может не только дать возможность провести интересно время, но и укрепить здоровье, как физическое, так и психологическое.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vologda-portal.ru/upload/iblock/cd7/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961" y="1471087"/>
            <a:ext cx="4158688" cy="31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3776" y="-10886"/>
            <a:ext cx="3429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Секция бокса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504" y="707946"/>
            <a:ext cx="7783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(тренер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Кургузов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П.С.)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 с 10 лет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ПН., СР., ПТ. 15.00-16.30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2309" y="5031138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 боксом для детей сделают вашего ребенка не только физически сильным, но и повысят его дисциплину в работе над собой, а также повысят уверенность в себе и научат добиваться поставленных целей в жизни.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001" y="1663619"/>
            <a:ext cx="4452096" cy="33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8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0146" y="-10886"/>
            <a:ext cx="3936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Лыжная секция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114" y="707946"/>
            <a:ext cx="780908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(инструктор по физической культуре Ломов Ю.И.)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Дети с 7 лет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ПН.-ПТ. 14.30-17.30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ЧТ. - ВЫХОДНОЙ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7514" y="4793185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помним из детства занятия физкультурой, на которых мы ходили на лыжах — неуклюже переступая, запинаясь друг об друга и падая. Лыжи по сути своей тренировка для всего организма. Это и закаливание, и профилактика заболеваний сердечно-сосудистой системы, и укрепление вестибулярного аппарата и общее укрепление иммунитета. Кроме того, лыжи помогают укрепить позвоночник.</a:t>
            </a:r>
          </a:p>
        </p:txBody>
      </p:sp>
      <p:pic>
        <p:nvPicPr>
          <p:cNvPr id="1032" name="Picture 8" descr="https://im0-tub-ru.yandex.net/i?id=c8f430573c5828ec447190d3d72ea03b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66" t="366"/>
          <a:stretch/>
        </p:blipFill>
        <p:spPr bwMode="auto">
          <a:xfrm>
            <a:off x="4654110" y="1342043"/>
            <a:ext cx="4388490" cy="3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3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4859" y="-10886"/>
            <a:ext cx="6547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Секция спортивного домино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114" y="707946"/>
            <a:ext cx="780908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(инструктор по физической культуре Румянцев П.Л.)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занятий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Среди взрослого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населения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ВТ., ЧТ. 18.00-22.00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7514" y="4793185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 домино - не только способ приятно провести свободное время, это интеллектуальный вид спорта.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343" y="1534885"/>
            <a:ext cx="4884257" cy="32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5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55051" y="-10886"/>
            <a:ext cx="742671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Общая физическая подготовка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по боксу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7504" y="707946"/>
            <a:ext cx="77836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(инструктор по спорту Яковлев Ю.В.,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инструктор по физической культуре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Кургузов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П.С.)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Расписание занятий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Среди мужчин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ПН., СР., ПТ. 10.00-11.00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ПН.-ПТ.        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12.00-14.00		12</a:t>
            </a:r>
          </a:p>
          <a:p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               19.00-21.00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Среди женщин…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ВТ., ЧТ. 	18.00-19.00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34338" y="5143054"/>
            <a:ext cx="6716486" cy="163517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 - один из самых требовательных видов спорта для легких, сердца и мышц. Если вы справитесь с этой тяжелой работой, вы будете вознаграждены такими преимуществами для здоровья, как увеличение продолжительности жизни, уменьшение стресса и увеличение мышечной массы.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938" y="1958944"/>
            <a:ext cx="4116261" cy="30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6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</TotalTime>
  <Words>606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Шахматы – это полноценный вид спорта, для победы необходимы постоянные тренировки. В игре важную роль играет логическое мышление, умение строить комбинации, стратегия и тактика. Хороший игрок должен обладать вниманием, усидчивостью и терпением. </vt:lpstr>
      <vt:lpstr> Пулевая стрельба играет определенную роль как в физическом, так и в морально-волевом становлении подростка. У школьников при занятии пулевой стрельбой развиваются такие качества, как психологическая активность, внимание, эмоциональная устойчивость, волевые усилия.</vt:lpstr>
      <vt:lpstr>Удивительный вид спорта – соревнования по спортивному ориентированию. Хотите, чтобы ребенок отдыхал в хорошей компании единомышленников, систематически дышал свежим воздухом, умел не потеряться в новой местности, отлично читал карты, креативно мыслил, быстро принимал решения– посоветуйте ему заняться таким увлекательным спортом.</vt:lpstr>
      <vt:lpstr> Баскетбол считается одним из самых увлекательных и зрелищных видов спорта. Но не стоит забывать, что этот вид физической активности может не только дать возможность провести интересно время, но и укрепить здоровье, как физическое, так и психологическое.</vt:lpstr>
      <vt:lpstr> Занятия боксом для детей сделают вашего ребенка не только физически сильным, но и повысят его дисциплину в работе над собой, а также повысят уверенность в себе и научат добиваться поставленных целей в жизни.</vt:lpstr>
      <vt:lpstr> Все мы помним из детства занятия физкультурой, на которых мы ходили на лыжах — неуклюже переступая, запинаясь друг об друга и падая. Лыжи по сути своей тренировка для всего организма. Это и закаливание, и профилактика заболеваний сердечно-сосудистой системы, и укрепление вестибулярного аппарата и общее укрепление иммунитета. Кроме того, лыжи помогают укрепить позвоночник.</vt:lpstr>
      <vt:lpstr> Спортивное домино - не только способ приятно провести свободное время, это интеллектуальный вид спорта.  </vt:lpstr>
      <vt:lpstr> Бокс - один из самых требовательных видов спорта для легких, сердца и мышц. Если вы справитесь с этой тяжелой работой, вы будете вознаграждены такими преимуществами для здоровья, как увеличение продолжительности жизни, уменьшение стресса и увеличение мышечной массы.</vt:lpstr>
      <vt:lpstr>В последнее время все больше представительниц прекрасного пола отдает предпочтение тренировкам в тренажерном зале. Они имеют множество преимуществ, главное — правильно составить программу занятий.</vt:lpstr>
      <vt:lpstr>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Администратор</cp:lastModifiedBy>
  <cp:revision>45</cp:revision>
  <dcterms:created xsi:type="dcterms:W3CDTF">2013-11-19T05:52:05Z</dcterms:created>
  <dcterms:modified xsi:type="dcterms:W3CDTF">2020-05-21T09:13:50Z</dcterms:modified>
</cp:coreProperties>
</file>