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56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62400"/>
            <a:ext cx="8229600" cy="2514600"/>
          </a:xfrm>
        </p:spPr>
        <p:txBody>
          <a:bodyPr>
            <a:normAutofit/>
          </a:bodyPr>
          <a:lstStyle/>
          <a:p>
            <a:r>
              <a:rPr lang="ru-RU" sz="2400" dirty="0"/>
              <a:t>Президент Ассоциации — Ахмед Мансур</a:t>
            </a:r>
            <a:br>
              <a:rPr lang="ru-RU" sz="2400" dirty="0"/>
            </a:br>
            <a:r>
              <a:rPr lang="ru-RU" sz="2400" dirty="0"/>
              <a:t>Руководитель по федеральной координации и добровольчеству — Салех Мохамед Абделазим Габалла Ибрахим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76200"/>
            <a:ext cx="8229600" cy="3580367"/>
          </a:xfrm>
        </p:spPr>
      </p:pic>
    </p:spTree>
    <p:extLst>
      <p:ext uri="{BB962C8B-B14F-4D97-AF65-F5344CB8AC3E}">
        <p14:creationId xmlns:p14="http://schemas.microsoft.com/office/powerpoint/2010/main" val="593830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>
            <a:normAutofit fontScale="25000" lnSpcReduction="20000"/>
          </a:bodyPr>
          <a:lstStyle/>
          <a:p>
            <a:r>
              <a:rPr lang="ru-RU" sz="6400" b="1" dirty="0"/>
              <a:t>На сегодняшний день в университетах Белгородской области обучается около 6 000 иностранных студентов, а число выпускников прошлых лет — десятки тысяч. Многие из них стали успешными специалистами и общественными деятелями в разных странах мира.</a:t>
            </a:r>
          </a:p>
          <a:p>
            <a:r>
              <a:rPr lang="ru-RU" sz="6400" b="1" dirty="0"/>
              <a:t>📌 С целью объединения иностранных студентов и выпускников, проходивших обучение в вузах региона, а также координации их добровольческой, образовательной и социальной деятельности, в 2023 году была создана:</a:t>
            </a:r>
          </a:p>
          <a:p>
            <a:r>
              <a:rPr lang="ru-RU" sz="6400" b="1" dirty="0"/>
              <a:t>Ассоциация иностранных студентов и выпускников вузов Белгородской области🎯 Цели и задачи Ассоциации:</a:t>
            </a:r>
          </a:p>
          <a:p>
            <a:r>
              <a:rPr lang="ru-RU" sz="6400" b="1" dirty="0"/>
              <a:t>• Объединение иностранных студентов и выпускников, заинтересованных в развитии региона</a:t>
            </a:r>
            <a:br>
              <a:rPr lang="ru-RU" sz="6400" b="1" dirty="0"/>
            </a:br>
            <a:r>
              <a:rPr lang="ru-RU" sz="6400" b="1" dirty="0"/>
              <a:t>• Поддержка студенческих инициатив и межкультурных проектов</a:t>
            </a:r>
            <a:br>
              <a:rPr lang="ru-RU" sz="6400" b="1" dirty="0"/>
            </a:br>
            <a:r>
              <a:rPr lang="ru-RU" sz="6400" b="1" dirty="0"/>
              <a:t>• Создание открытого информационного пространства для взаимодействия</a:t>
            </a:r>
            <a:br>
              <a:rPr lang="ru-RU" sz="6400" b="1" dirty="0"/>
            </a:br>
            <a:r>
              <a:rPr lang="ru-RU" sz="6400" b="1" dirty="0"/>
              <a:t>• Участие в позитивных изменениях в социальной и образовательной среде</a:t>
            </a:r>
            <a:br>
              <a:rPr lang="ru-RU" sz="6400" b="1" dirty="0"/>
            </a:br>
            <a:r>
              <a:rPr lang="ru-RU" sz="6400" b="1" dirty="0"/>
              <a:t>• Признание вклада иностранных выпускников в развитие вузов и региона</a:t>
            </a:r>
            <a:br>
              <a:rPr lang="ru-RU" sz="6400" b="1" dirty="0"/>
            </a:br>
            <a:r>
              <a:rPr lang="ru-RU" sz="6400" b="1" dirty="0"/>
              <a:t>• Продвижение принципов добрососедства, диалога культур и народной дипломатии</a:t>
            </a:r>
          </a:p>
          <a:p>
            <a:r>
              <a:rPr lang="ru-RU" sz="6400" b="1" dirty="0"/>
              <a:t>🤝 Добровольческое направление</a:t>
            </a:r>
          </a:p>
          <a:p>
            <a:r>
              <a:rPr lang="ru-RU" sz="6400" b="1" dirty="0"/>
              <a:t>Одним из ключевых направлений деятельности Ассоциации стало развитие добровольчества среди иностранных студентов.</a:t>
            </a:r>
          </a:p>
          <a:p>
            <a:r>
              <a:rPr lang="ru-RU" sz="6400" b="1" dirty="0"/>
              <a:t>В 2024 году стартовал проект</a:t>
            </a:r>
            <a:br>
              <a:rPr lang="ru-RU" sz="6400" b="1" dirty="0"/>
            </a:br>
            <a:r>
              <a:rPr lang="ru-RU" sz="6400" b="1" dirty="0"/>
              <a:t>«Добровольцы без границ» — международная молодёжная инициатива, выросшая из студенческого сообщества «Студенты без границ».</a:t>
            </a:r>
          </a:p>
          <a:p>
            <a:r>
              <a:rPr lang="ru-RU" sz="6400" b="1" dirty="0"/>
              <a:t>📌 Проект объединяет иностранных и российских студентов для реализации социальных, гуманитарных и культурных инициатив.</a:t>
            </a:r>
            <a:br>
              <a:rPr lang="ru-RU" sz="6400" b="1" dirty="0"/>
            </a:br>
            <a:r>
              <a:rPr lang="ru-RU" sz="6400" b="1" dirty="0"/>
              <a:t>Он стал площадкой для:</a:t>
            </a:r>
            <a:br>
              <a:rPr lang="ru-RU" sz="6400" b="1" dirty="0"/>
            </a:br>
            <a:r>
              <a:rPr lang="ru-RU" sz="6400" b="1" dirty="0"/>
              <a:t>• проведения акций и форумов,</a:t>
            </a:r>
            <a:br>
              <a:rPr lang="ru-RU" sz="6400" b="1" dirty="0"/>
            </a:br>
            <a:r>
              <a:rPr lang="ru-RU" sz="6400" b="1" dirty="0"/>
              <a:t>• развития наставничества,</a:t>
            </a:r>
            <a:br>
              <a:rPr lang="ru-RU" sz="6400" b="1" dirty="0"/>
            </a:br>
            <a:r>
              <a:rPr lang="ru-RU" sz="6400" b="1" dirty="0"/>
              <a:t>• популяризации ЗОЖ и медиапросвещения,</a:t>
            </a:r>
            <a:br>
              <a:rPr lang="ru-RU" sz="6400" b="1" dirty="0"/>
            </a:br>
            <a:r>
              <a:rPr lang="ru-RU" sz="6400" b="1" dirty="0"/>
              <a:t>• помощи в адаптации иностранных студентов.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131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Результаты</a:t>
            </a:r>
            <a:br>
              <a:rPr lang="ru-RU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4800" b="1" dirty="0" smtClean="0"/>
              <a:t>✅</a:t>
            </a:r>
            <a:r>
              <a:rPr lang="ru-RU" sz="4800" b="1" dirty="0"/>
              <a:t> Результаты добровольческого направления Ассоциации иностранных студентов г. Белгорода</a:t>
            </a:r>
          </a:p>
          <a:p>
            <a:r>
              <a:rPr lang="ru-RU" sz="4800" b="1" dirty="0"/>
              <a:t>Проект «Добровольцы без границ», как часть Ассоциации иностранных студентов, стал значимым направлением, объединяющим иностранных и российских студентов вокруг общих гуманитарных и социальных целей.</a:t>
            </a:r>
          </a:p>
          <a:p>
            <a:r>
              <a:rPr lang="ru-RU" sz="4800" b="1" dirty="0"/>
              <a:t>📌 Ключевые достижения:</a:t>
            </a:r>
          </a:p>
          <a:p>
            <a:r>
              <a:rPr lang="ru-RU" sz="4800" b="1" dirty="0"/>
              <a:t>🔹 Более 1300 часов добровольческой деятельности, из которых 849 официально подтверждены</a:t>
            </a:r>
            <a:br>
              <a:rPr lang="ru-RU" sz="4800" b="1" dirty="0"/>
            </a:br>
            <a:r>
              <a:rPr lang="ru-RU" sz="4800" b="1" dirty="0"/>
              <a:t>🔹 Сформирована команда из 20+ активных волонтёров из разных стран</a:t>
            </a:r>
            <a:br>
              <a:rPr lang="ru-RU" sz="4800" b="1" dirty="0"/>
            </a:br>
            <a:r>
              <a:rPr lang="ru-RU" sz="4800" b="1" dirty="0"/>
              <a:t>🔹 Проведено более 15 значимых акций, в том числе:</a:t>
            </a:r>
          </a:p>
          <a:p>
            <a:r>
              <a:rPr lang="ru-RU" sz="4800" b="1" dirty="0"/>
              <a:t>помощь на железнодорожном вокзале (в рамках #МЫВМЕСТЕ)</a:t>
            </a:r>
          </a:p>
          <a:p>
            <a:r>
              <a:rPr lang="ru-RU" sz="4800" b="1" dirty="0"/>
              <a:t>сбор гуманитарной помощи для защитников Донбасса</a:t>
            </a:r>
          </a:p>
          <a:p>
            <a:r>
              <a:rPr lang="ru-RU" sz="4800" b="1" dirty="0"/>
              <a:t>поддержка онкобольных детей</a:t>
            </a:r>
          </a:p>
          <a:p>
            <a:r>
              <a:rPr lang="ru-RU" sz="4800" b="1" dirty="0"/>
              <a:t>участие в акциях «Свеча памяти», «Сад памяти»</a:t>
            </a:r>
          </a:p>
          <a:p>
            <a:r>
              <a:rPr lang="ru-RU" sz="4800" b="1" dirty="0"/>
              <a:t>эко-инициативы и донорские кампании</a:t>
            </a:r>
          </a:p>
          <a:p>
            <a:r>
              <a:rPr lang="ru-RU" sz="4800" b="1" dirty="0"/>
              <a:t>🔹 Регулярные тренинги и встречи для адаптации иностранных студентов и развития лидерских компетенций</a:t>
            </a:r>
            <a:br>
              <a:rPr lang="ru-RU" sz="4800" b="1" dirty="0"/>
            </a:br>
            <a:r>
              <a:rPr lang="ru-RU" sz="4800" b="1" dirty="0"/>
              <a:t>🔹 Подписано соглашение с «Движением первых», налажено регулярное сотрудничество</a:t>
            </a:r>
            <a:br>
              <a:rPr lang="ru-RU" sz="4800" b="1" dirty="0"/>
            </a:br>
            <a:r>
              <a:rPr lang="ru-RU" sz="4800" b="1" dirty="0"/>
              <a:t>🔹 Постоянное взаимодействие с организациями-партнёрами:</a:t>
            </a:r>
          </a:p>
          <a:p>
            <a:r>
              <a:rPr lang="ru-RU" sz="4800" b="1" dirty="0"/>
              <a:t>Ассоциация иностранных студентов</a:t>
            </a:r>
          </a:p>
          <a:p>
            <a:r>
              <a:rPr lang="ru-RU" sz="4800" b="1" dirty="0"/>
              <a:t>Медицинские волонтёры</a:t>
            </a:r>
          </a:p>
          <a:p>
            <a:r>
              <a:rPr lang="ru-RU" sz="4800" b="1" dirty="0"/>
              <a:t>«Святое Белогорье против детского рака»</a:t>
            </a:r>
          </a:p>
          <a:p>
            <a:r>
              <a:rPr lang="ru-RU" sz="4800" b="1" dirty="0"/>
              <a:t>Центр международного сотрудничества НИУ «БелГУ»</a:t>
            </a:r>
          </a:p>
          <a:p>
            <a:r>
              <a:rPr lang="ru-RU" sz="4800" b="1" dirty="0"/>
              <a:t>Народный фронт</a:t>
            </a:r>
          </a:p>
          <a:p>
            <a:r>
              <a:rPr lang="ru-RU" sz="4800" b="1" dirty="0"/>
              <a:t>Администрация города</a:t>
            </a:r>
          </a:p>
          <a:p>
            <a:r>
              <a:rPr lang="ru-RU" sz="4800" b="1" dirty="0"/>
              <a:t>🔹 Проект и участники неоднократно отмечены благодарственными письмами от:</a:t>
            </a:r>
          </a:p>
          <a:p>
            <a:r>
              <a:rPr lang="ru-RU" sz="4800" b="1" dirty="0"/>
              <a:t>Росмолодёжи</a:t>
            </a:r>
          </a:p>
          <a:p>
            <a:r>
              <a:rPr lang="ru-RU" sz="4800" b="1" dirty="0"/>
              <a:t>НИУ «БелГУ»</a:t>
            </a:r>
          </a:p>
          <a:p>
            <a:r>
              <a:rPr lang="ru-RU" sz="4800" b="1" dirty="0"/>
              <a:t>Народного фронта</a:t>
            </a:r>
          </a:p>
          <a:p>
            <a:r>
              <a:rPr lang="ru-RU" sz="4800" b="1" dirty="0"/>
              <a:t>Администрации города Белгорода</a:t>
            </a:r>
          </a:p>
          <a:p>
            <a:r>
              <a:rPr lang="ru-RU" sz="4800" b="1" dirty="0"/>
              <a:t>Движения Первых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511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15400" cy="6781800"/>
          </a:xfrm>
        </p:spPr>
        <p:txBody>
          <a:bodyPr>
            <a:normAutofit fontScale="32500" lnSpcReduction="20000"/>
          </a:bodyPr>
          <a:lstStyle/>
          <a:p>
            <a:r>
              <a:rPr lang="ru-RU" sz="3700" b="1" dirty="0">
                <a:solidFill>
                  <a:schemeClr val="tx1"/>
                </a:solidFill>
              </a:rPr>
              <a:t>1. О нас Ассоциация создана в 2023 году с целью объединения иностранных студентов и выпускников вузов Белгородской области. Она является открытой платформой для взаимодействия, добровольчества, культурного обмена и поддержки студенческих инициатив.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2. Наши цели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Создание единого сообщества иностранных студентов и выпускников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Поддержка социально активной молодёжи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Развитие добровольчества и межкультурного диалога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Участие в позитивных изменениях в жизни региона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3. Направления деятельности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Добровольчество и социальные проекты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Патриотическое и гражданское воспитание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Помощь в адаптации и наставничество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Поддержка талантливых студентов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Культурные и образовательные мероприятия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4. Проекты и инициативы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"Добровольцы без границ" — международная волонтёрская инициатива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Платформа взаимопомощи для первокурсников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Участие в федеральных акциях: #МыВместе, «Свеча памяти», донорские марафоны и др.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5. Результаты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Более 1300 часов добровольческой деятельности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20+ активных волонтёров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15+ мероприятий за последний год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Сотрудничество с 7 организациями-партнёрами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10+ благодарственных писем и дипломов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6. Наши партнёры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НИУ "БелГУ"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Медицинские волонтёры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"Движение первых"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Народный фронт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Центр международного сотрудничества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Администрация г. Белгорода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7. Команда В состав ассоциации входят студенты из более чем 15 стран. Управление осуществляется Советом, в который входят председатель, заместители и координаторы направлений.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8. Контакты VK: https://vk.com/foreignstudents31</a:t>
            </a:r>
            <a:br>
              <a:rPr lang="ru-RU" sz="3700" b="1" dirty="0">
                <a:solidFill>
                  <a:schemeClr val="tx1"/>
                </a:solidFill>
              </a:rPr>
            </a:br>
            <a:r>
              <a:rPr lang="ru-RU" sz="3700" b="1" dirty="0">
                <a:solidFill>
                  <a:schemeClr val="tx1"/>
                </a:solidFill>
              </a:rPr>
              <a:t>Telegram: https://t.me/VolunteerWithoutBorders</a:t>
            </a:r>
            <a:br>
              <a:rPr lang="ru-RU" sz="3700" b="1" dirty="0">
                <a:solidFill>
                  <a:schemeClr val="tx1"/>
                </a:solidFill>
              </a:rPr>
            </a:br>
            <a:r>
              <a:rPr lang="ru-RU" sz="3700" b="1" dirty="0">
                <a:solidFill>
                  <a:schemeClr val="tx1"/>
                </a:solidFill>
              </a:rPr>
              <a:t>Email: info.bel.foreign@gmail.com</a:t>
            </a:r>
          </a:p>
          <a:p>
            <a:r>
              <a:rPr lang="ru-RU" sz="3700" b="1" dirty="0">
                <a:solidFill>
                  <a:schemeClr val="tx1"/>
                </a:solidFill>
              </a:rPr>
              <a:t>Спасибо за внимание!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036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720181"/>
            <a:ext cx="2286000" cy="2286000"/>
          </a:xfr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1047" y="1752600"/>
            <a:ext cx="4761905" cy="4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201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74638"/>
            <a:ext cx="2971800" cy="63976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Описание</a:t>
            </a:r>
            <a:br>
              <a:rPr lang="ru-RU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19800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"</a:t>
            </a:r>
            <a:r>
              <a:rPr lang="ru-RU" sz="1600" b="1" dirty="0"/>
              <a:t>Добровольцы без границ"</a:t>
            </a:r>
            <a:endParaRPr lang="ru-RU" sz="1600" dirty="0"/>
          </a:p>
          <a:p>
            <a:r>
              <a:rPr lang="ru-RU" sz="1600" dirty="0"/>
              <a:t>Проект "Добровольцы без границ" — это международная добровольческая инициатива, созданная с целью объединения иностранных и российских студентов, а также других неравнодушных граждан для совместного решения социальных, образовательных и гуманитарных задач.</a:t>
            </a:r>
          </a:p>
          <a:p>
            <a:r>
              <a:rPr lang="ru-RU" sz="1600" dirty="0"/>
              <a:t>🌍 </a:t>
            </a:r>
            <a:r>
              <a:rPr lang="ru-RU" sz="1600" b="1" dirty="0"/>
              <a:t>Актуальность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Многие иностранные студенты в России сталкиваются с трудностями адаптации, нехваткой информации, социальной изоляцией. Одновременно во многих регионах не хватает волонтёров, готовых помогать в сферах здравоохранения, инклюзии, экопросвещения и молодёжной политики.</a:t>
            </a:r>
          </a:p>
          <a:p>
            <a:r>
              <a:rPr lang="ru-RU" sz="1600" dirty="0"/>
              <a:t>🎯 </a:t>
            </a:r>
            <a:r>
              <a:rPr lang="ru-RU" sz="1600" b="1" dirty="0"/>
              <a:t>Цели и задачи</a:t>
            </a:r>
            <a:endParaRPr lang="ru-RU" sz="1600" dirty="0"/>
          </a:p>
          <a:p>
            <a:r>
              <a:rPr lang="ru-RU" sz="1600" dirty="0"/>
              <a:t>Создание платформы для координации добровольческой деятельности студентов разных стран.</a:t>
            </a:r>
          </a:p>
          <a:p>
            <a:r>
              <a:rPr lang="ru-RU" sz="1600" dirty="0"/>
              <a:t>Проведение акций в поддержку пожилых людей, детей, инвалидов, а также социальных и экологических проектов.</a:t>
            </a:r>
          </a:p>
          <a:p>
            <a:r>
              <a:rPr lang="ru-RU" sz="1600" dirty="0"/>
              <a:t>Помощь в адаптации и интеграции иностранных студентов в российское общество через волонтёрство.</a:t>
            </a:r>
          </a:p>
          <a:p>
            <a:r>
              <a:rPr lang="ru-RU" sz="1600" dirty="0"/>
              <a:t>Развитие межкультурного диалога и наставничества.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88028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👥 </a:t>
            </a:r>
            <a:r>
              <a:rPr lang="ru-RU" b="1" dirty="0"/>
              <a:t>Целевая аудитория</a:t>
            </a:r>
            <a:endParaRPr lang="ru-RU" dirty="0"/>
          </a:p>
          <a:p>
            <a:r>
              <a:rPr lang="ru-RU" dirty="0"/>
              <a:t>Иностранные студенты в России</a:t>
            </a:r>
          </a:p>
          <a:p>
            <a:r>
              <a:rPr lang="ru-RU" dirty="0"/>
              <a:t>Российская молодёжь, желающая реализовать социальные инициативы</a:t>
            </a:r>
          </a:p>
          <a:p>
            <a:r>
              <a:rPr lang="ru-RU" dirty="0"/>
              <a:t>Уязвимые группы населения</a:t>
            </a:r>
          </a:p>
          <a:p>
            <a:r>
              <a:rPr lang="ru-RU" dirty="0"/>
              <a:t>⚙️ </a:t>
            </a:r>
            <a:r>
              <a:rPr lang="ru-RU" b="1" dirty="0"/>
              <a:t>Форматы реализации</a:t>
            </a:r>
            <a:endParaRPr lang="ru-RU" dirty="0"/>
          </a:p>
          <a:p>
            <a:r>
              <a:rPr lang="ru-RU" dirty="0"/>
              <a:t>Волонтёрские акции на базе университетов, больниц и приютов</a:t>
            </a:r>
          </a:p>
          <a:p>
            <a:r>
              <a:rPr lang="ru-RU" dirty="0"/>
              <a:t>Совместные мероприятия с организациями-партнёрами</a:t>
            </a:r>
          </a:p>
          <a:p>
            <a:r>
              <a:rPr lang="ru-RU" dirty="0"/>
              <a:t>Образовательные семинары, тренинги, культурные встречи</a:t>
            </a:r>
          </a:p>
          <a:p>
            <a:r>
              <a:rPr lang="ru-RU" dirty="0"/>
              <a:t>Медиа-проекты (видео, социальные сети, блоги)</a:t>
            </a:r>
          </a:p>
          <a:p>
            <a:r>
              <a:rPr lang="ru-RU" dirty="0"/>
              <a:t>📈 </a:t>
            </a:r>
            <a:r>
              <a:rPr lang="ru-RU" b="1" dirty="0"/>
              <a:t>Ожидаемые результаты</a:t>
            </a:r>
            <a:endParaRPr lang="ru-RU" dirty="0"/>
          </a:p>
          <a:p>
            <a:r>
              <a:rPr lang="ru-RU" dirty="0"/>
              <a:t>Более 100 активных участников за первый год</a:t>
            </a:r>
          </a:p>
          <a:p>
            <a:r>
              <a:rPr lang="ru-RU" dirty="0"/>
              <a:t>Проведение не менее 30 мероприятий</a:t>
            </a:r>
          </a:p>
          <a:p>
            <a:r>
              <a:rPr lang="ru-RU" dirty="0"/>
              <a:t>Повышение уровня социальной активности и интеграции студентов</a:t>
            </a:r>
          </a:p>
          <a:p>
            <a:r>
              <a:rPr lang="ru-RU" dirty="0"/>
              <a:t>Расширение партнёрств с НКО и учебными заведениями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175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/>
              <a:t>✨ </a:t>
            </a:r>
            <a:r>
              <a:rPr lang="ru-RU" b="1" dirty="0"/>
              <a:t>Уникальность проекта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Проект создаётся студентами, прошедшими путь личной адаптации и обладающими богатым опытом волонтёрства. Это не просто волонтёрское объединение, а пространство взаимопомощи, обучения и развития.</a:t>
            </a:r>
          </a:p>
          <a:p>
            <a:r>
              <a:rPr lang="ru-RU" b="1" dirty="0"/>
              <a:t>Основной символ:</a:t>
            </a:r>
            <a:r>
              <a:rPr lang="ru-RU" dirty="0"/>
              <a:t> </a:t>
            </a:r>
          </a:p>
          <a:p>
            <a:r>
              <a:rPr lang="ru-RU" b="1" dirty="0"/>
              <a:t>Дополнительные элементы:</a:t>
            </a:r>
            <a:r>
              <a:rPr lang="ru-RU" dirty="0"/>
              <a:t> руки, соединённые в круге (волонтёрство), сердце (помощь), или крест (медицина).</a:t>
            </a:r>
          </a:p>
          <a:p>
            <a:r>
              <a:rPr lang="ru-RU" b="1" dirty="0"/>
              <a:t>Цвета:</a:t>
            </a:r>
            <a:br>
              <a:rPr lang="ru-RU" b="1" dirty="0"/>
            </a:br>
            <a:r>
              <a:rPr lang="ru-RU" b="1" dirty="0"/>
              <a:t>Белый — это цвет добрых дел, открытых сердец и мира без границ.</a:t>
            </a:r>
            <a:br>
              <a:rPr lang="ru-RU" b="1" dirty="0"/>
            </a:br>
            <a:r>
              <a:rPr lang="ru-RU" b="1" dirty="0"/>
              <a:t>Синий — это цвет доверия, мира и ответственности, объединяющий нас в стремлении помочь друг другу..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Красный</a:t>
            </a:r>
            <a:r>
              <a:rPr lang="ru-RU" dirty="0"/>
              <a:t> — как символ </a:t>
            </a:r>
            <a:r>
              <a:rPr lang="ru-RU" b="1" dirty="0"/>
              <a:t>помощи</a:t>
            </a:r>
            <a:r>
              <a:rPr lang="ru-RU" dirty="0"/>
              <a:t>, </a:t>
            </a:r>
            <a:r>
              <a:rPr lang="ru-RU" b="1" dirty="0"/>
              <a:t>сердца</a:t>
            </a:r>
            <a:r>
              <a:rPr lang="ru-RU" dirty="0"/>
              <a:t> и </a:t>
            </a:r>
            <a:r>
              <a:rPr lang="ru-RU" b="1" dirty="0"/>
              <a:t>сострадания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Это энергия действия и готовность прийти на помощь тем, кто в ней нуждается.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  <a:p>
            <a:r>
              <a:rPr lang="ru-RU" dirty="0"/>
              <a:t>⚪ </a:t>
            </a:r>
            <a:r>
              <a:rPr lang="ru-RU" b="1" dirty="0"/>
              <a:t>Белый</a:t>
            </a:r>
            <a:r>
              <a:rPr lang="ru-RU" dirty="0"/>
              <a:t> — цвет </a:t>
            </a:r>
            <a:r>
              <a:rPr lang="ru-RU" b="1" dirty="0"/>
              <a:t>чистоты</a:t>
            </a:r>
            <a:r>
              <a:rPr lang="ru-RU" dirty="0"/>
              <a:t>, </a:t>
            </a:r>
            <a:r>
              <a:rPr lang="ru-RU" b="1" dirty="0"/>
              <a:t>доброты</a:t>
            </a:r>
            <a:r>
              <a:rPr lang="ru-RU" dirty="0"/>
              <a:t> и </a:t>
            </a:r>
            <a:r>
              <a:rPr lang="ru-RU" b="1" dirty="0"/>
              <a:t>универсальности</a:t>
            </a:r>
            <a:r>
              <a:rPr lang="ru-RU" dirty="0"/>
              <a:t>. Он объединяет людей разных культур, отражая открытость и стремление к миру.</a:t>
            </a:r>
          </a:p>
          <a:p>
            <a:r>
              <a:rPr lang="ru-RU" dirty="0"/>
              <a:t>🔵 </a:t>
            </a:r>
            <a:r>
              <a:rPr lang="ru-RU" b="1" dirty="0"/>
              <a:t>Синий</a:t>
            </a:r>
            <a:r>
              <a:rPr lang="ru-RU" dirty="0"/>
              <a:t> — символ </a:t>
            </a:r>
            <a:r>
              <a:rPr lang="ru-RU" b="1" dirty="0"/>
              <a:t>доверия</a:t>
            </a:r>
            <a:r>
              <a:rPr lang="ru-RU" dirty="0"/>
              <a:t>, </a:t>
            </a:r>
            <a:r>
              <a:rPr lang="ru-RU" b="1" dirty="0"/>
              <a:t>стабильности</a:t>
            </a:r>
            <a:r>
              <a:rPr lang="ru-RU" dirty="0"/>
              <a:t> и </a:t>
            </a:r>
            <a:r>
              <a:rPr lang="ru-RU" b="1" dirty="0"/>
              <a:t>ответственности</a:t>
            </a:r>
            <a:r>
              <a:rPr lang="ru-RU" dirty="0"/>
              <a:t>. Он передаёт уверенность, надёжность и стремление к спокойному диалогу.</a:t>
            </a:r>
          </a:p>
          <a:p>
            <a:r>
              <a:rPr lang="ru-RU" dirty="0"/>
              <a:t>🔴 </a:t>
            </a:r>
            <a:r>
              <a:rPr lang="ru-RU" b="1" dirty="0"/>
              <a:t>Красный</a:t>
            </a:r>
            <a:r>
              <a:rPr lang="ru-RU" dirty="0"/>
              <a:t> — как символ </a:t>
            </a:r>
            <a:r>
              <a:rPr lang="ru-RU" b="1" dirty="0"/>
              <a:t>помощи</a:t>
            </a:r>
            <a:r>
              <a:rPr lang="ru-RU" dirty="0"/>
              <a:t>, </a:t>
            </a:r>
            <a:r>
              <a:rPr lang="ru-RU" b="1" dirty="0"/>
              <a:t>сердца</a:t>
            </a:r>
            <a:r>
              <a:rPr lang="ru-RU" dirty="0"/>
              <a:t> и </a:t>
            </a:r>
            <a:r>
              <a:rPr lang="ru-RU" b="1" dirty="0"/>
              <a:t>сострадания</a:t>
            </a:r>
            <a:r>
              <a:rPr lang="ru-RU" dirty="0"/>
              <a:t>. Это энергия действия и готовность прийти на помощь тем, кто в ней нуждается.</a:t>
            </a:r>
          </a:p>
          <a:p>
            <a:r>
              <a:rPr lang="ru-RU" b="1" dirty="0"/>
              <a:t>Шрифт:</a:t>
            </a:r>
            <a:r>
              <a:rPr lang="ru-RU" dirty="0"/>
              <a:t> современный, читаемый, дружелюбный.</a:t>
            </a:r>
          </a:p>
          <a:p>
            <a:r>
              <a:rPr lang="ru-RU" dirty="0"/>
              <a:t>🔹 Стиль:</a:t>
            </a:r>
          </a:p>
          <a:p>
            <a:r>
              <a:rPr lang="ru-RU" dirty="0"/>
              <a:t>Современный, но с душой.</a:t>
            </a:r>
          </a:p>
          <a:p>
            <a:r>
              <a:rPr lang="ru-RU" dirty="0"/>
              <a:t>Универсальный: чтобы подходил как для медицины, так и для образования и молодёжной поддержки.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729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/>
              <a:t>Результаты</a:t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248400"/>
          </a:xfrm>
        </p:spPr>
        <p:txBody>
          <a:bodyPr>
            <a:noAutofit/>
          </a:bodyPr>
          <a:lstStyle/>
          <a:p>
            <a:r>
              <a:rPr lang="ru-RU" sz="1200" dirty="0" smtClean="0"/>
              <a:t>✅ </a:t>
            </a:r>
            <a:r>
              <a:rPr lang="ru-RU" sz="1200" dirty="0"/>
              <a:t>Результаты проекта "Добровольцы без границ" (обновлённая версия)</a:t>
            </a:r>
          </a:p>
          <a:p>
            <a:r>
              <a:rPr lang="ru-RU" sz="1200" dirty="0"/>
              <a:t>Несмотря на то, что проект находится на начальной стадии развития, уже достигнуты значимые результаты благодаря инициативной команде и активной позиции основателя:</a:t>
            </a:r>
          </a:p>
          <a:p>
            <a:endParaRPr lang="ru-RU" sz="1200" dirty="0"/>
          </a:p>
          <a:p>
            <a:r>
              <a:rPr lang="ru-RU" sz="1200" dirty="0"/>
              <a:t>👥 Сформирована команда из более чем 20 активных добровольцев, включая иностранных и российских студентов.</a:t>
            </a:r>
          </a:p>
          <a:p>
            <a:r>
              <a:rPr lang="ru-RU" sz="1200" dirty="0"/>
              <a:t>🤝 Подписано соглашение о сотрудничестве с "Движением первых", регулярно проводятся совместные мероприятия, направленные на развитие добровольчества, патриотического воспитания и инклюзии. Команда проекта неоднократно отмечена благодарственными письмами от представителей "Движения первых" за вклад в молодёжные инициативы.</a:t>
            </a:r>
          </a:p>
          <a:p>
            <a:r>
              <a:rPr lang="ru-RU" sz="1200" dirty="0"/>
              <a:t>🌐 Налажено сотрудничество с другими организациями, включая:</a:t>
            </a:r>
          </a:p>
          <a:p>
            <a:r>
              <a:rPr lang="ru-RU" sz="1200" dirty="0"/>
              <a:t>Ассоциация иностранных студентов Белгорода</a:t>
            </a:r>
          </a:p>
          <a:p>
            <a:r>
              <a:rPr lang="ru-RU" sz="1200" dirty="0"/>
              <a:t>Медицинские волонтёры</a:t>
            </a:r>
          </a:p>
          <a:p>
            <a:r>
              <a:rPr lang="ru-RU" sz="1200" dirty="0"/>
              <a:t>«Святое Белогорье против детского рака»</a:t>
            </a:r>
          </a:p>
          <a:p>
            <a:r>
              <a:rPr lang="ru-RU" sz="1200" dirty="0"/>
              <a:t>Центр международного сотрудничества НИУ БелГУ</a:t>
            </a:r>
          </a:p>
          <a:p>
            <a:r>
              <a:rPr lang="ru-RU" sz="1200" dirty="0"/>
              <a:t>📦 Проведено более 15 мероприятий, включая:</a:t>
            </a:r>
          </a:p>
          <a:p>
            <a:r>
              <a:rPr lang="ru-RU" sz="1200" dirty="0"/>
              <a:t>Акции помощи на железнодорожном вокзале</a:t>
            </a:r>
          </a:p>
          <a:p>
            <a:r>
              <a:rPr lang="ru-RU" sz="1200" dirty="0"/>
              <a:t>Сбор гуманитарной помощи для защитников Донбасса</a:t>
            </a:r>
          </a:p>
          <a:p>
            <a:r>
              <a:rPr lang="ru-RU" sz="1200" dirty="0"/>
              <a:t>Волонтёрская помощь детям с онкозаболеваниями</a:t>
            </a:r>
          </a:p>
          <a:p>
            <a:r>
              <a:rPr lang="ru-RU" sz="1200" dirty="0"/>
              <a:t>Эко-инициативы и просветительские акции</a:t>
            </a:r>
          </a:p>
          <a:p>
            <a:r>
              <a:rPr lang="ru-RU" sz="1200" dirty="0"/>
              <a:t>🧩 Организована серия встреч, тренингов и семинаров, направленных на адаптацию иностранных студентов, развитие лидерских и коммуникативных навыков.</a:t>
            </a:r>
          </a:p>
          <a:p>
            <a:r>
              <a:rPr lang="ru-RU" sz="1200" dirty="0"/>
              <a:t>🕊️ Суммарное количество волонтёрских часов участников превышает 1100, из них 849 часов официально подтверждено.</a:t>
            </a:r>
          </a:p>
          <a:p>
            <a:r>
              <a:rPr lang="ru-RU" sz="1200" dirty="0"/>
              <a:t>🏆 Основатель проекта награждён более чем 10 благодарственными письмами и дипломами от федеральных и региональных структур:</a:t>
            </a:r>
          </a:p>
          <a:p>
            <a:r>
              <a:rPr lang="ru-RU" sz="1200" dirty="0"/>
              <a:t>Федеральное агентство по делам молодёжи</a:t>
            </a:r>
          </a:p>
          <a:p>
            <a:r>
              <a:rPr lang="ru-RU" sz="1200" dirty="0"/>
              <a:t>Народный фронт</a:t>
            </a:r>
          </a:p>
          <a:p>
            <a:r>
              <a:rPr lang="ru-RU" sz="1200" dirty="0"/>
              <a:t>Администрация Белгорода</a:t>
            </a:r>
          </a:p>
          <a:p>
            <a:r>
              <a:rPr lang="ru-RU" sz="1200" dirty="0"/>
              <a:t>НИУ «БелГУ»</a:t>
            </a:r>
          </a:p>
          <a:p>
            <a:r>
              <a:rPr lang="ru-RU" sz="1200" dirty="0"/>
              <a:t>Движение Первых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60772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491</Words>
  <Application>Microsoft Office PowerPoint</Application>
  <PresentationFormat>On-screen Show (4:3)</PresentationFormat>
  <Paragraphs>122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Президент Ассоциации — Ахмед Мансур Руководитель по федеральной координации и добровольчеству — Салех Мохамед Абделазим Габалла Ибрахим</vt:lpstr>
      <vt:lpstr>PowerPoint Presentation</vt:lpstr>
      <vt:lpstr>Результаты </vt:lpstr>
      <vt:lpstr>PowerPoint Presentation</vt:lpstr>
      <vt:lpstr>PowerPoint Presentation</vt:lpstr>
      <vt:lpstr>Описание </vt:lpstr>
      <vt:lpstr>PowerPoint Presentation</vt:lpstr>
      <vt:lpstr>PowerPoint Presentation</vt:lpstr>
      <vt:lpstr>Результаты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BOSS</dc:creator>
  <cp:lastModifiedBy>Ahmed Elsbiei</cp:lastModifiedBy>
  <cp:revision>2</cp:revision>
  <dcterms:created xsi:type="dcterms:W3CDTF">2006-08-16T00:00:00Z</dcterms:created>
  <dcterms:modified xsi:type="dcterms:W3CDTF">2025-06-24T03:12:54Z</dcterms:modified>
</cp:coreProperties>
</file>