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2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63" r:id="rId6"/>
    <p:sldId id="290" r:id="rId7"/>
    <p:sldId id="313" r:id="rId8"/>
    <p:sldId id="321" r:id="rId9"/>
    <p:sldId id="322" r:id="rId10"/>
    <p:sldId id="320" r:id="rId11"/>
    <p:sldId id="297" r:id="rId12"/>
    <p:sldId id="323" r:id="rId13"/>
    <p:sldId id="301" r:id="rId14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BD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07" autoAdjust="0"/>
    <p:restoredTop sz="94660"/>
  </p:normalViewPr>
  <p:slideViewPr>
    <p:cSldViewPr snapToGrid="0">
      <p:cViewPr varScale="1">
        <p:scale>
          <a:sx n="56" d="100"/>
          <a:sy n="56" d="100"/>
        </p:scale>
        <p:origin x="200" y="1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C199A-22E5-4CDA-987F-BC4BFDACB7D3}" type="datetime1">
              <a:rPr lang="ru-RU" smtClean="0"/>
              <a:t>31.01.2023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8B367-66E6-4B1C-B5FC-21800FA4DF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4388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39CC9-9451-4D80-B15B-454EA1C4C28F}" type="datetime1">
              <a:rPr lang="ru-RU" smtClean="0"/>
              <a:pPr/>
              <a:t>31.01.2023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  <a:p>
            <a:pPr lvl="4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FCFFD-921F-4D5F-B365-B1C4C66E78DA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31858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0344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2541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9493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6471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2604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3189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CFFD-921F-4D5F-B365-B1C4C66E78DA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8997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EA4122-98FB-4B92-9EEB-3F3144637AE9}" type="datetime1">
              <a:rPr lang="ru-RU" noProof="0" smtClean="0"/>
              <a:t>31.01.2023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
              </a:t>
            </a:r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27077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949AE5-5FC9-4064-B73D-624153648DDF}" type="datetime1">
              <a:rPr lang="ru-RU" noProof="0" smtClean="0"/>
              <a:t>31.01.2023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
              </a:t>
            </a: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38428708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0FA50A5-00A1-459C-9BE7-96F64207CBF7}" type="datetime1">
              <a:rPr lang="ru-RU" noProof="0" smtClean="0"/>
              <a:t>31.01.2023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
              </a:t>
            </a: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22238629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D3C4E8-BAFF-4A6C-A38E-47D80B808FC8}" type="datetime1">
              <a:rPr lang="ru-RU" noProof="0" smtClean="0"/>
              <a:t>31.01.2023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
              </a:t>
            </a:r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82275349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rtlCol="0"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7B8447-5030-47A7-85C9-0914FFDF75FF}" type="datetime1">
              <a:rPr lang="ru-RU" noProof="0" smtClean="0"/>
              <a:t>31.01.2023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
              </a:t>
            </a:r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28561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7BC2C6-56BE-4381-8184-4EA61EE41EC8}" type="datetime1">
              <a:rPr lang="ru-RU" noProof="0" smtClean="0"/>
              <a:t>31.01.2023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
              </a:t>
            </a:r>
          </a:p>
        </p:txBody>
      </p:sp>
      <p:sp>
        <p:nvSpPr>
          <p:cNvPr id="10" name="Номер слайда 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66587135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Текст 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0A0C37-A2EE-46B8-BBA4-74BD917318EC}" type="datetime1">
              <a:rPr lang="ru-RU" noProof="0" smtClean="0"/>
              <a:t>31.01.2023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
              </a:t>
            </a:r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58899309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7F625A-F3D8-4470-83B6-4967B0AE3690}" type="datetime1">
              <a:rPr lang="ru-RU" noProof="0" smtClean="0"/>
              <a:t>31.01.2023</a:t>
            </a:fld>
            <a:endParaRPr lang="ru-RU" noProof="0" dirty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
              </a:t>
            </a:r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0077691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D6AD23-54BA-4FBF-8E9D-4A019C3A90A6}" type="datetime1">
              <a:rPr lang="ru-RU" noProof="0" smtClean="0"/>
              <a:t>31.01.2023</a:t>
            </a:fld>
            <a:endParaRPr lang="ru-RU" noProof="0" dirty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
              </a:t>
            </a:r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59989425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A4467F-50D8-4671-A5D0-2A27730D064B}" type="datetime1">
              <a:rPr lang="ru-RU" noProof="0" smtClean="0"/>
              <a:t>31.01.2023</a:t>
            </a:fld>
            <a:endParaRPr lang="ru-RU" noProof="0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ru-RU" noProof="0" dirty="0"/>
              <a:t>
              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05352504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9422E9FA-D56F-41AD-BA6A-E6F1AC7007BD}" type="datetime1">
              <a:rPr lang="ru-RU" noProof="0" smtClean="0"/>
              <a:t>31.01.2023</a:t>
            </a:fld>
            <a:endParaRPr lang="ru-RU" noProof="0" dirty="0"/>
          </a:p>
        </p:txBody>
      </p:sp>
      <p:sp>
        <p:nvSpPr>
          <p:cNvPr id="9" name="Нижний колонтитул 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ru-RU" noProof="0" dirty="0"/>
              <a:t>
              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47789576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fld id="{240D1684-298D-40C9-8A64-84C3C948C0F3}" type="datetime1">
              <a:rPr lang="ru-RU" noProof="0" smtClean="0"/>
              <a:t>31.01.2023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
              </a:t>
            </a: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6590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slow">
    <p:split orient="vert"/>
  </p:transition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981E6A2-4656-4CFE-9BF4-39D81EE2C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A12B2A9-1305-F6DA-C94D-989FF6E56D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8A823C-CB3D-6185-3F44-C3EEB876A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828"/>
            <a:ext cx="12301728" cy="687982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0589" y="2010395"/>
            <a:ext cx="6395651" cy="207891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r>
              <a:rPr lang="ru-RU" sz="3600" b="1" cap="none" spc="0" dirty="0">
                <a:ln w="12700">
                  <a:solidFill>
                    <a:srgbClr val="7030A0"/>
                  </a:solidFill>
                  <a:prstDash val="solid"/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STHupo" panose="02010800040101010101" pitchFamily="2" charset="-122"/>
                <a:cs typeface="Times New Roman" panose="02020603050405020304" pitchFamily="18" charset="0"/>
              </a:rPr>
              <a:t>ВОЛОНТЕРСКИЙ ЦЕНТР</a:t>
            </a:r>
            <a:br>
              <a:rPr lang="ru-RU" sz="3600" b="1" cap="none" spc="0" dirty="0">
                <a:ln w="12700">
                  <a:solidFill>
                    <a:srgbClr val="7030A0"/>
                  </a:solidFill>
                  <a:prstDash val="solid"/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STHupo" panose="02010800040101010101" pitchFamily="2" charset="-122"/>
                <a:cs typeface="Times New Roman" panose="02020603050405020304" pitchFamily="18" charset="0"/>
              </a:rPr>
            </a:br>
            <a:r>
              <a:rPr lang="ru-RU" sz="3600" b="1" cap="none" spc="0" dirty="0">
                <a:ln w="12700">
                  <a:solidFill>
                    <a:srgbClr val="7030A0"/>
                  </a:solidFill>
                  <a:prstDash val="solid"/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STHupo" panose="02010800040101010101" pitchFamily="2" charset="-122"/>
                <a:cs typeface="Times New Roman" panose="02020603050405020304" pitchFamily="18" charset="0"/>
              </a:rPr>
              <a:t> УФИМСКОГО УНИВЕРСИТЕТА НАУКИ И ТЕХНОЛОГИЙ</a:t>
            </a:r>
          </a:p>
        </p:txBody>
      </p:sp>
      <p:pic>
        <p:nvPicPr>
          <p:cNvPr id="1036" name="Picture 12" descr="https://sun9-82.userapi.com/impg/nOR2DE3XNciB_8qr1Ax4-USWdDYZc990zTjeuA/2TN_pdUAgnk.jpg?size=1288x966&amp;quality=96&amp;sign=1fd68a3fe79d88a8821b2ff6c6ec005d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655" y="4330023"/>
            <a:ext cx="1993535" cy="1495151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1E2F11-FF3C-41B7-8F2A-4047CFC7BAC3}"/>
              </a:ext>
            </a:extLst>
          </p:cNvPr>
          <p:cNvSpPr txBox="1"/>
          <p:nvPr/>
        </p:nvSpPr>
        <p:spPr>
          <a:xfrm>
            <a:off x="548640" y="12070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E89550BD-E4B8-6DB2-6325-A0CD413FC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190" y="4330023"/>
            <a:ext cx="2290614" cy="1527076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2D7A1D4D-A942-35C7-C647-1ACA783A3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828" y="5093561"/>
            <a:ext cx="2294149" cy="1527076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911BEB-43EF-F583-FDB3-9372475742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9" t="11832" r="7168" b="20940"/>
          <a:stretch/>
        </p:blipFill>
        <p:spPr bwMode="auto">
          <a:xfrm>
            <a:off x="2830126" y="317642"/>
            <a:ext cx="3076575" cy="1190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4" descr="https://sun9-28.userapi.com/impg/wpXb9PCUwbsOlIjDv_6pFZ08Dg3OyiToPRvy2A/uimawa6xTyw.jpg?size=1600x1200&amp;quality=96&amp;sign=d45c942e7c6bfadc61f10eddb9413837&amp;type=album">
            <a:extLst>
              <a:ext uri="{FF2B5EF4-FFF2-40B4-BE49-F238E27FC236}">
                <a16:creationId xmlns:a16="http://schemas.microsoft.com/office/drawing/2014/main" id="{4B0AC8FF-C7D2-8559-DB8C-DFE9D7DC1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12" y="5115388"/>
            <a:ext cx="2036103" cy="1527077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0" name="Прямоугольник 19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115107-5DA3-4397-A1DA-67705DAE1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93" y="2165947"/>
            <a:ext cx="3935208" cy="2328779"/>
          </a:xfrm>
          <a:noFill/>
          <a:ln w="31750" cap="sq">
            <a:solidFill>
              <a:srgbClr val="FFFFFF"/>
            </a:solidFill>
            <a:miter lim="800000"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vert="horz" wrap="square" lIns="182880" tIns="182880" rIns="182880" bIns="182880" rtlCol="0" anchor="ctr">
            <a:normAutofit/>
          </a:bodyPr>
          <a:lstStyle/>
          <a:p>
            <a:pPr rtl="0"/>
            <a:r>
              <a:rPr lang="ru-RU" dirty="0">
                <a:solidFill>
                  <a:srgbClr val="FFFFFF"/>
                </a:solidFill>
              </a:rPr>
              <a:t>Спасибо за внимание!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24D33FB-860D-EFA8-A888-D0928BFA3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394" y="1234744"/>
            <a:ext cx="7309108" cy="438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267994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Рисунок 9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8" b="10314"/>
          <a:stretch/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sp>
        <p:nvSpPr>
          <p:cNvPr id="100" name="Прямоугольник 99"/>
          <p:cNvSpPr/>
          <p:nvPr/>
        </p:nvSpPr>
        <p:spPr>
          <a:xfrm>
            <a:off x="5772" y="-1"/>
            <a:ext cx="12192001" cy="6858000"/>
          </a:xfrm>
          <a:prstGeom prst="rect">
            <a:avLst/>
          </a:prstGeom>
          <a:solidFill>
            <a:schemeClr val="dk1">
              <a:alpha val="88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2103" y="4796960"/>
            <a:ext cx="30315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zh-CN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КОМИССИЯ ВЦ УУНИТ </a:t>
            </a:r>
          </a:p>
          <a:p>
            <a:pPr algn="ctr"/>
            <a:r>
              <a:rPr lang="ru-RU" altLang="zh-CN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ПО РАБОТЕ </a:t>
            </a:r>
          </a:p>
          <a:p>
            <a:pPr algn="ctr"/>
            <a:r>
              <a:rPr lang="ru-RU" altLang="zh-CN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С ПОЖИЛЫМИ </a:t>
            </a:r>
          </a:p>
          <a:p>
            <a:pPr algn="ctr"/>
            <a:r>
              <a:rPr lang="ru-RU" altLang="zh-CN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И ВЕТЕРАНАМИ</a:t>
            </a:r>
            <a:endParaRPr lang="en-GB" altLang="zh-CN" b="1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614" y="3430205"/>
            <a:ext cx="303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КОМИССИЯ ВЦ УУНИТ </a:t>
            </a:r>
          </a:p>
          <a:p>
            <a:pPr algn="ctr"/>
            <a:r>
              <a:rPr lang="ru-RU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ПО РАБОТЕ С ДЕТЬМИ</a:t>
            </a:r>
            <a:endParaRPr lang="en-GB" altLang="zh-CN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08" name="Freeform 6"/>
          <p:cNvSpPr>
            <a:spLocks/>
          </p:cNvSpPr>
          <p:nvPr/>
        </p:nvSpPr>
        <p:spPr bwMode="auto">
          <a:xfrm rot="10800000">
            <a:off x="4112019" y="4114404"/>
            <a:ext cx="3597990" cy="1799384"/>
          </a:xfrm>
          <a:custGeom>
            <a:avLst/>
            <a:gdLst>
              <a:gd name="T0" fmla="*/ 2106 w 2106"/>
              <a:gd name="T1" fmla="*/ 1053 h 1053"/>
              <a:gd name="T2" fmla="*/ 1053 w 2106"/>
              <a:gd name="T3" fmla="*/ 0 h 1053"/>
              <a:gd name="T4" fmla="*/ 0 w 2106"/>
              <a:gd name="T5" fmla="*/ 1053 h 1053"/>
              <a:gd name="T6" fmla="*/ 24 w 2106"/>
              <a:gd name="T7" fmla="*/ 1053 h 1053"/>
              <a:gd name="T8" fmla="*/ 326 w 2106"/>
              <a:gd name="T9" fmla="*/ 325 h 1053"/>
              <a:gd name="T10" fmla="*/ 1053 w 2106"/>
              <a:gd name="T11" fmla="*/ 24 h 1053"/>
              <a:gd name="T12" fmla="*/ 1781 w 2106"/>
              <a:gd name="T13" fmla="*/ 325 h 1053"/>
              <a:gd name="T14" fmla="*/ 2082 w 2106"/>
              <a:gd name="T15" fmla="*/ 1053 h 1053"/>
              <a:gd name="T16" fmla="*/ 2106 w 2106"/>
              <a:gd name="T17" fmla="*/ 1053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06" h="1053">
                <a:moveTo>
                  <a:pt x="2106" y="1053"/>
                </a:moveTo>
                <a:cubicBezTo>
                  <a:pt x="2106" y="471"/>
                  <a:pt x="1635" y="0"/>
                  <a:pt x="1053" y="0"/>
                </a:cubicBezTo>
                <a:cubicBezTo>
                  <a:pt x="472" y="0"/>
                  <a:pt x="0" y="471"/>
                  <a:pt x="0" y="1053"/>
                </a:cubicBezTo>
                <a:cubicBezTo>
                  <a:pt x="24" y="1053"/>
                  <a:pt x="24" y="1053"/>
                  <a:pt x="24" y="1053"/>
                </a:cubicBezTo>
                <a:cubicBezTo>
                  <a:pt x="24" y="769"/>
                  <a:pt x="140" y="512"/>
                  <a:pt x="326" y="325"/>
                </a:cubicBezTo>
                <a:cubicBezTo>
                  <a:pt x="512" y="139"/>
                  <a:pt x="769" y="24"/>
                  <a:pt x="1053" y="24"/>
                </a:cubicBezTo>
                <a:cubicBezTo>
                  <a:pt x="1337" y="24"/>
                  <a:pt x="1595" y="139"/>
                  <a:pt x="1781" y="325"/>
                </a:cubicBezTo>
                <a:cubicBezTo>
                  <a:pt x="1967" y="512"/>
                  <a:pt x="2082" y="769"/>
                  <a:pt x="2082" y="1053"/>
                </a:cubicBezTo>
                <a:lnTo>
                  <a:pt x="2106" y="105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9077" y="1655445"/>
            <a:ext cx="3575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zh-CN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КООРДИНАТОР ШТАБА ВЦ </a:t>
            </a:r>
          </a:p>
          <a:p>
            <a:pPr algn="ctr"/>
            <a:r>
              <a:rPr lang="ru-RU" altLang="zh-CN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В КОЛЛЕДЖЕ</a:t>
            </a:r>
            <a:endParaRPr lang="en-GB" altLang="zh-CN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61" name="Oval 5"/>
          <p:cNvSpPr>
            <a:spLocks noChangeArrowheads="1"/>
          </p:cNvSpPr>
          <p:nvPr/>
        </p:nvSpPr>
        <p:spPr bwMode="auto">
          <a:xfrm>
            <a:off x="5214676" y="3796021"/>
            <a:ext cx="1489017" cy="157941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Freeform 9"/>
          <p:cNvSpPr>
            <a:spLocks noEditPoints="1"/>
          </p:cNvSpPr>
          <p:nvPr/>
        </p:nvSpPr>
        <p:spPr bwMode="auto">
          <a:xfrm>
            <a:off x="5015932" y="3269630"/>
            <a:ext cx="1853006" cy="2010337"/>
          </a:xfrm>
          <a:custGeom>
            <a:avLst/>
            <a:gdLst>
              <a:gd name="T0" fmla="*/ 804 w 804"/>
              <a:gd name="T1" fmla="*/ 402 h 900"/>
              <a:gd name="T2" fmla="*/ 402 w 804"/>
              <a:gd name="T3" fmla="*/ 0 h 900"/>
              <a:gd name="T4" fmla="*/ 0 w 804"/>
              <a:gd name="T5" fmla="*/ 402 h 900"/>
              <a:gd name="T6" fmla="*/ 333 w 804"/>
              <a:gd name="T7" fmla="*/ 798 h 900"/>
              <a:gd name="T8" fmla="*/ 333 w 804"/>
              <a:gd name="T9" fmla="*/ 900 h 900"/>
              <a:gd name="T10" fmla="*/ 471 w 804"/>
              <a:gd name="T11" fmla="*/ 900 h 900"/>
              <a:gd name="T12" fmla="*/ 471 w 804"/>
              <a:gd name="T13" fmla="*/ 798 h 900"/>
              <a:gd name="T14" fmla="*/ 804 w 804"/>
              <a:gd name="T15" fmla="*/ 402 h 900"/>
              <a:gd name="T16" fmla="*/ 402 w 804"/>
              <a:gd name="T17" fmla="*/ 704 h 900"/>
              <a:gd name="T18" fmla="*/ 100 w 804"/>
              <a:gd name="T19" fmla="*/ 402 h 900"/>
              <a:gd name="T20" fmla="*/ 402 w 804"/>
              <a:gd name="T21" fmla="*/ 100 h 900"/>
              <a:gd name="T22" fmla="*/ 704 w 804"/>
              <a:gd name="T23" fmla="*/ 402 h 900"/>
              <a:gd name="T24" fmla="*/ 402 w 804"/>
              <a:gd name="T25" fmla="*/ 704 h 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04" h="900">
                <a:moveTo>
                  <a:pt x="804" y="402"/>
                </a:moveTo>
                <a:cubicBezTo>
                  <a:pt x="804" y="180"/>
                  <a:pt x="624" y="0"/>
                  <a:pt x="402" y="0"/>
                </a:cubicBezTo>
                <a:cubicBezTo>
                  <a:pt x="180" y="0"/>
                  <a:pt x="0" y="180"/>
                  <a:pt x="0" y="402"/>
                </a:cubicBezTo>
                <a:cubicBezTo>
                  <a:pt x="0" y="600"/>
                  <a:pt x="144" y="765"/>
                  <a:pt x="333" y="798"/>
                </a:cubicBezTo>
                <a:cubicBezTo>
                  <a:pt x="333" y="900"/>
                  <a:pt x="333" y="900"/>
                  <a:pt x="333" y="900"/>
                </a:cubicBezTo>
                <a:cubicBezTo>
                  <a:pt x="471" y="900"/>
                  <a:pt x="471" y="900"/>
                  <a:pt x="471" y="900"/>
                </a:cubicBezTo>
                <a:cubicBezTo>
                  <a:pt x="471" y="798"/>
                  <a:pt x="471" y="798"/>
                  <a:pt x="471" y="798"/>
                </a:cubicBezTo>
                <a:cubicBezTo>
                  <a:pt x="660" y="765"/>
                  <a:pt x="804" y="600"/>
                  <a:pt x="804" y="402"/>
                </a:cubicBezTo>
                <a:close/>
                <a:moveTo>
                  <a:pt x="402" y="704"/>
                </a:moveTo>
                <a:cubicBezTo>
                  <a:pt x="235" y="704"/>
                  <a:pt x="100" y="569"/>
                  <a:pt x="100" y="402"/>
                </a:cubicBezTo>
                <a:cubicBezTo>
                  <a:pt x="100" y="235"/>
                  <a:pt x="235" y="100"/>
                  <a:pt x="402" y="100"/>
                </a:cubicBezTo>
                <a:cubicBezTo>
                  <a:pt x="569" y="100"/>
                  <a:pt x="704" y="235"/>
                  <a:pt x="704" y="402"/>
                </a:cubicBezTo>
                <a:cubicBezTo>
                  <a:pt x="704" y="569"/>
                  <a:pt x="569" y="704"/>
                  <a:pt x="402" y="704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11"/>
          <p:cNvSpPr>
            <a:spLocks noChangeArrowheads="1"/>
          </p:cNvSpPr>
          <p:nvPr/>
        </p:nvSpPr>
        <p:spPr bwMode="auto">
          <a:xfrm>
            <a:off x="5775575" y="5515627"/>
            <a:ext cx="634217" cy="9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13"/>
          <p:cNvSpPr>
            <a:spLocks noChangeArrowheads="1"/>
          </p:cNvSpPr>
          <p:nvPr/>
        </p:nvSpPr>
        <p:spPr bwMode="auto">
          <a:xfrm>
            <a:off x="5482303" y="6033040"/>
            <a:ext cx="920265" cy="63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15"/>
          <p:cNvSpPr>
            <a:spLocks noChangeArrowheads="1"/>
          </p:cNvSpPr>
          <p:nvPr/>
        </p:nvSpPr>
        <p:spPr bwMode="auto">
          <a:xfrm>
            <a:off x="5692359" y="5231835"/>
            <a:ext cx="516505" cy="1749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16"/>
          <p:cNvSpPr>
            <a:spLocks noChangeArrowheads="1"/>
          </p:cNvSpPr>
          <p:nvPr/>
        </p:nvSpPr>
        <p:spPr bwMode="auto">
          <a:xfrm>
            <a:off x="5758960" y="4876087"/>
            <a:ext cx="351781" cy="99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Freeform 19"/>
          <p:cNvSpPr>
            <a:spLocks/>
          </p:cNvSpPr>
          <p:nvPr/>
        </p:nvSpPr>
        <p:spPr bwMode="auto">
          <a:xfrm>
            <a:off x="5831918" y="5016279"/>
            <a:ext cx="49841" cy="0"/>
          </a:xfrm>
          <a:custGeom>
            <a:avLst/>
            <a:gdLst>
              <a:gd name="T0" fmla="*/ 29 w 29"/>
              <a:gd name="T1" fmla="*/ 0 w 29"/>
              <a:gd name="T2" fmla="*/ 0 w 29"/>
              <a:gd name="T3" fmla="*/ 29 w 29"/>
              <a:gd name="T4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</a:cxnLst>
            <a:rect l="0" t="0" r="r" b="b"/>
            <a:pathLst>
              <a:path w="29">
                <a:moveTo>
                  <a:pt x="29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</a:path>
            </a:pathLst>
          </a:custGeom>
          <a:solidFill>
            <a:srgbClr val="1397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ectangle 21"/>
          <p:cNvSpPr>
            <a:spLocks noChangeArrowheads="1"/>
          </p:cNvSpPr>
          <p:nvPr/>
        </p:nvSpPr>
        <p:spPr bwMode="auto">
          <a:xfrm>
            <a:off x="6402568" y="6462290"/>
            <a:ext cx="7223" cy="20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Freeform 26"/>
          <p:cNvSpPr>
            <a:spLocks noEditPoints="1"/>
          </p:cNvSpPr>
          <p:nvPr/>
        </p:nvSpPr>
        <p:spPr bwMode="auto">
          <a:xfrm>
            <a:off x="6424960" y="5758435"/>
            <a:ext cx="163972" cy="389506"/>
          </a:xfrm>
          <a:custGeom>
            <a:avLst/>
            <a:gdLst>
              <a:gd name="T0" fmla="*/ 63 w 96"/>
              <a:gd name="T1" fmla="*/ 148 h 228"/>
              <a:gd name="T2" fmla="*/ 0 w 96"/>
              <a:gd name="T3" fmla="*/ 228 h 228"/>
              <a:gd name="T4" fmla="*/ 63 w 96"/>
              <a:gd name="T5" fmla="*/ 148 h 228"/>
              <a:gd name="T6" fmla="*/ 63 w 96"/>
              <a:gd name="T7" fmla="*/ 148 h 228"/>
              <a:gd name="T8" fmla="*/ 63 w 96"/>
              <a:gd name="T9" fmla="*/ 148 h 228"/>
              <a:gd name="T10" fmla="*/ 63 w 96"/>
              <a:gd name="T11" fmla="*/ 148 h 228"/>
              <a:gd name="T12" fmla="*/ 63 w 96"/>
              <a:gd name="T13" fmla="*/ 148 h 228"/>
              <a:gd name="T14" fmla="*/ 63 w 96"/>
              <a:gd name="T15" fmla="*/ 148 h 228"/>
              <a:gd name="T16" fmla="*/ 63 w 96"/>
              <a:gd name="T17" fmla="*/ 148 h 228"/>
              <a:gd name="T18" fmla="*/ 96 w 96"/>
              <a:gd name="T19" fmla="*/ 1 h 228"/>
              <a:gd name="T20" fmla="*/ 96 w 96"/>
              <a:gd name="T21" fmla="*/ 1 h 228"/>
              <a:gd name="T22" fmla="*/ 96 w 96"/>
              <a:gd name="T23" fmla="*/ 1 h 228"/>
              <a:gd name="T24" fmla="*/ 96 w 96"/>
              <a:gd name="T25" fmla="*/ 0 h 228"/>
              <a:gd name="T26" fmla="*/ 96 w 96"/>
              <a:gd name="T27" fmla="*/ 0 h 228"/>
              <a:gd name="T28" fmla="*/ 96 w 96"/>
              <a:gd name="T29" fmla="*/ 0 h 228"/>
              <a:gd name="T30" fmla="*/ 96 w 96"/>
              <a:gd name="T31" fmla="*/ 0 h 228"/>
              <a:gd name="T32" fmla="*/ 96 w 96"/>
              <a:gd name="T33" fmla="*/ 0 h 228"/>
              <a:gd name="T34" fmla="*/ 96 w 96"/>
              <a:gd name="T35" fmla="*/ 0 h 228"/>
              <a:gd name="T36" fmla="*/ 96 w 96"/>
              <a:gd name="T37" fmla="*/ 0 h 228"/>
              <a:gd name="T38" fmla="*/ 96 w 96"/>
              <a:gd name="T39" fmla="*/ 0 h 228"/>
              <a:gd name="T40" fmla="*/ 96 w 96"/>
              <a:gd name="T41" fmla="*/ 0 h 228"/>
              <a:gd name="T42" fmla="*/ 96 w 96"/>
              <a:gd name="T43" fmla="*/ 0 h 228"/>
              <a:gd name="T44" fmla="*/ 96 w 96"/>
              <a:gd name="T45" fmla="*/ 0 h 228"/>
              <a:gd name="T46" fmla="*/ 96 w 96"/>
              <a:gd name="T47" fmla="*/ 0 h 228"/>
              <a:gd name="T48" fmla="*/ 96 w 96"/>
              <a:gd name="T49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6" h="228">
                <a:moveTo>
                  <a:pt x="63" y="148"/>
                </a:moveTo>
                <a:cubicBezTo>
                  <a:pt x="40" y="184"/>
                  <a:pt x="13" y="213"/>
                  <a:pt x="0" y="228"/>
                </a:cubicBezTo>
                <a:cubicBezTo>
                  <a:pt x="13" y="213"/>
                  <a:pt x="40" y="184"/>
                  <a:pt x="63" y="148"/>
                </a:cubicBezTo>
                <a:moveTo>
                  <a:pt x="63" y="148"/>
                </a:moveTo>
                <a:cubicBezTo>
                  <a:pt x="63" y="148"/>
                  <a:pt x="63" y="148"/>
                  <a:pt x="63" y="148"/>
                </a:cubicBezTo>
                <a:cubicBezTo>
                  <a:pt x="63" y="148"/>
                  <a:pt x="63" y="148"/>
                  <a:pt x="63" y="148"/>
                </a:cubicBezTo>
                <a:moveTo>
                  <a:pt x="63" y="148"/>
                </a:moveTo>
                <a:cubicBezTo>
                  <a:pt x="63" y="148"/>
                  <a:pt x="63" y="148"/>
                  <a:pt x="63" y="148"/>
                </a:cubicBezTo>
                <a:cubicBezTo>
                  <a:pt x="63" y="148"/>
                  <a:pt x="63" y="148"/>
                  <a:pt x="63" y="148"/>
                </a:cubicBezTo>
                <a:moveTo>
                  <a:pt x="96" y="1"/>
                </a:moveTo>
                <a:cubicBezTo>
                  <a:pt x="96" y="1"/>
                  <a:pt x="96" y="1"/>
                  <a:pt x="96" y="1"/>
                </a:cubicBezTo>
                <a:cubicBezTo>
                  <a:pt x="96" y="1"/>
                  <a:pt x="96" y="1"/>
                  <a:pt x="96" y="1"/>
                </a:cubicBezTo>
                <a:moveTo>
                  <a:pt x="96" y="0"/>
                </a:moveTo>
                <a:cubicBezTo>
                  <a:pt x="96" y="0"/>
                  <a:pt x="96" y="0"/>
                  <a:pt x="96" y="0"/>
                </a:cubicBezTo>
                <a:cubicBezTo>
                  <a:pt x="96" y="0"/>
                  <a:pt x="96" y="0"/>
                  <a:pt x="96" y="0"/>
                </a:cubicBezTo>
                <a:moveTo>
                  <a:pt x="96" y="0"/>
                </a:moveTo>
                <a:cubicBezTo>
                  <a:pt x="96" y="0"/>
                  <a:pt x="96" y="0"/>
                  <a:pt x="96" y="0"/>
                </a:cubicBezTo>
                <a:cubicBezTo>
                  <a:pt x="96" y="0"/>
                  <a:pt x="96" y="0"/>
                  <a:pt x="96" y="0"/>
                </a:cubicBezTo>
                <a:moveTo>
                  <a:pt x="96" y="0"/>
                </a:moveTo>
                <a:cubicBezTo>
                  <a:pt x="96" y="0"/>
                  <a:pt x="96" y="0"/>
                  <a:pt x="96" y="0"/>
                </a:cubicBezTo>
                <a:cubicBezTo>
                  <a:pt x="96" y="0"/>
                  <a:pt x="96" y="0"/>
                  <a:pt x="96" y="0"/>
                </a:cubicBezTo>
                <a:moveTo>
                  <a:pt x="96" y="0"/>
                </a:moveTo>
                <a:cubicBezTo>
                  <a:pt x="96" y="0"/>
                  <a:pt x="96" y="0"/>
                  <a:pt x="96" y="0"/>
                </a:cubicBezTo>
                <a:cubicBezTo>
                  <a:pt x="96" y="0"/>
                  <a:pt x="96" y="0"/>
                  <a:pt x="96" y="0"/>
                </a:cubicBezTo>
                <a:cubicBezTo>
                  <a:pt x="96" y="0"/>
                  <a:pt x="96" y="0"/>
                  <a:pt x="96" y="0"/>
                </a:cubicBezTo>
              </a:path>
            </a:pathLst>
          </a:custGeom>
          <a:solidFill>
            <a:srgbClr val="FBE6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reeform 6"/>
          <p:cNvSpPr>
            <a:spLocks/>
          </p:cNvSpPr>
          <p:nvPr/>
        </p:nvSpPr>
        <p:spPr bwMode="auto">
          <a:xfrm>
            <a:off x="4112019" y="2307810"/>
            <a:ext cx="3597990" cy="1799384"/>
          </a:xfrm>
          <a:custGeom>
            <a:avLst/>
            <a:gdLst>
              <a:gd name="T0" fmla="*/ 2106 w 2106"/>
              <a:gd name="T1" fmla="*/ 1053 h 1053"/>
              <a:gd name="T2" fmla="*/ 1053 w 2106"/>
              <a:gd name="T3" fmla="*/ 0 h 1053"/>
              <a:gd name="T4" fmla="*/ 0 w 2106"/>
              <a:gd name="T5" fmla="*/ 1053 h 1053"/>
              <a:gd name="T6" fmla="*/ 24 w 2106"/>
              <a:gd name="T7" fmla="*/ 1053 h 1053"/>
              <a:gd name="T8" fmla="*/ 326 w 2106"/>
              <a:gd name="T9" fmla="*/ 325 h 1053"/>
              <a:gd name="T10" fmla="*/ 1053 w 2106"/>
              <a:gd name="T11" fmla="*/ 24 h 1053"/>
              <a:gd name="T12" fmla="*/ 1781 w 2106"/>
              <a:gd name="T13" fmla="*/ 325 h 1053"/>
              <a:gd name="T14" fmla="*/ 2082 w 2106"/>
              <a:gd name="T15" fmla="*/ 1053 h 1053"/>
              <a:gd name="T16" fmla="*/ 2106 w 2106"/>
              <a:gd name="T17" fmla="*/ 1053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06" h="1053">
                <a:moveTo>
                  <a:pt x="2106" y="1053"/>
                </a:moveTo>
                <a:cubicBezTo>
                  <a:pt x="2106" y="471"/>
                  <a:pt x="1635" y="0"/>
                  <a:pt x="1053" y="0"/>
                </a:cubicBezTo>
                <a:cubicBezTo>
                  <a:pt x="472" y="0"/>
                  <a:pt x="0" y="471"/>
                  <a:pt x="0" y="1053"/>
                </a:cubicBezTo>
                <a:cubicBezTo>
                  <a:pt x="24" y="1053"/>
                  <a:pt x="24" y="1053"/>
                  <a:pt x="24" y="1053"/>
                </a:cubicBezTo>
                <a:cubicBezTo>
                  <a:pt x="24" y="769"/>
                  <a:pt x="140" y="512"/>
                  <a:pt x="326" y="325"/>
                </a:cubicBezTo>
                <a:cubicBezTo>
                  <a:pt x="512" y="139"/>
                  <a:pt x="769" y="24"/>
                  <a:pt x="1053" y="24"/>
                </a:cubicBezTo>
                <a:cubicBezTo>
                  <a:pt x="1337" y="24"/>
                  <a:pt x="1595" y="139"/>
                  <a:pt x="1781" y="325"/>
                </a:cubicBezTo>
                <a:cubicBezTo>
                  <a:pt x="1967" y="512"/>
                  <a:pt x="2082" y="769"/>
                  <a:pt x="2082" y="1053"/>
                </a:cubicBezTo>
                <a:lnTo>
                  <a:pt x="2106" y="105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Freeform 7"/>
          <p:cNvSpPr>
            <a:spLocks/>
          </p:cNvSpPr>
          <p:nvPr/>
        </p:nvSpPr>
        <p:spPr bwMode="auto">
          <a:xfrm>
            <a:off x="4294771" y="2445835"/>
            <a:ext cx="3233929" cy="1539954"/>
          </a:xfrm>
          <a:custGeom>
            <a:avLst/>
            <a:gdLst>
              <a:gd name="T0" fmla="*/ 1893 w 1893"/>
              <a:gd name="T1" fmla="*/ 901 h 901"/>
              <a:gd name="T2" fmla="*/ 946 w 1893"/>
              <a:gd name="T3" fmla="*/ 0 h 901"/>
              <a:gd name="T4" fmla="*/ 0 w 1893"/>
              <a:gd name="T5" fmla="*/ 901 h 901"/>
              <a:gd name="T6" fmla="*/ 4 w 1893"/>
              <a:gd name="T7" fmla="*/ 901 h 901"/>
              <a:gd name="T8" fmla="*/ 289 w 1893"/>
              <a:gd name="T9" fmla="*/ 267 h 901"/>
              <a:gd name="T10" fmla="*/ 946 w 1893"/>
              <a:gd name="T11" fmla="*/ 4 h 901"/>
              <a:gd name="T12" fmla="*/ 1603 w 1893"/>
              <a:gd name="T13" fmla="*/ 267 h 901"/>
              <a:gd name="T14" fmla="*/ 1889 w 1893"/>
              <a:gd name="T15" fmla="*/ 901 h 901"/>
              <a:gd name="T16" fmla="*/ 1893 w 1893"/>
              <a:gd name="T17" fmla="*/ 901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3" h="901">
                <a:moveTo>
                  <a:pt x="1893" y="901"/>
                </a:moveTo>
                <a:cubicBezTo>
                  <a:pt x="1892" y="403"/>
                  <a:pt x="1444" y="0"/>
                  <a:pt x="946" y="0"/>
                </a:cubicBezTo>
                <a:cubicBezTo>
                  <a:pt x="449" y="0"/>
                  <a:pt x="0" y="403"/>
                  <a:pt x="0" y="901"/>
                </a:cubicBezTo>
                <a:cubicBezTo>
                  <a:pt x="4" y="901"/>
                  <a:pt x="4" y="901"/>
                  <a:pt x="4" y="901"/>
                </a:cubicBezTo>
                <a:cubicBezTo>
                  <a:pt x="4" y="653"/>
                  <a:pt x="116" y="429"/>
                  <a:pt x="289" y="267"/>
                </a:cubicBezTo>
                <a:cubicBezTo>
                  <a:pt x="463" y="104"/>
                  <a:pt x="699" y="4"/>
                  <a:pt x="946" y="4"/>
                </a:cubicBezTo>
                <a:cubicBezTo>
                  <a:pt x="1194" y="4"/>
                  <a:pt x="1430" y="104"/>
                  <a:pt x="1603" y="267"/>
                </a:cubicBezTo>
                <a:cubicBezTo>
                  <a:pt x="1777" y="429"/>
                  <a:pt x="1889" y="653"/>
                  <a:pt x="1889" y="901"/>
                </a:cubicBezTo>
                <a:lnTo>
                  <a:pt x="1893" y="90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reeform 8"/>
          <p:cNvSpPr>
            <a:spLocks noEditPoints="1"/>
          </p:cNvSpPr>
          <p:nvPr/>
        </p:nvSpPr>
        <p:spPr bwMode="auto">
          <a:xfrm>
            <a:off x="3954547" y="2184960"/>
            <a:ext cx="3914377" cy="2060982"/>
          </a:xfrm>
          <a:custGeom>
            <a:avLst/>
            <a:gdLst>
              <a:gd name="T0" fmla="*/ 6 w 2291"/>
              <a:gd name="T1" fmla="*/ 1165 h 1206"/>
              <a:gd name="T2" fmla="*/ 6 w 2291"/>
              <a:gd name="T3" fmla="*/ 1080 h 1206"/>
              <a:gd name="T4" fmla="*/ 16 w 2291"/>
              <a:gd name="T5" fmla="*/ 1033 h 1206"/>
              <a:gd name="T6" fmla="*/ 20 w 2291"/>
              <a:gd name="T7" fmla="*/ 973 h 1206"/>
              <a:gd name="T8" fmla="*/ 32 w 2291"/>
              <a:gd name="T9" fmla="*/ 914 h 1206"/>
              <a:gd name="T10" fmla="*/ 51 w 2291"/>
              <a:gd name="T11" fmla="*/ 857 h 1206"/>
              <a:gd name="T12" fmla="*/ 71 w 2291"/>
              <a:gd name="T13" fmla="*/ 776 h 1206"/>
              <a:gd name="T14" fmla="*/ 93 w 2291"/>
              <a:gd name="T15" fmla="*/ 732 h 1206"/>
              <a:gd name="T16" fmla="*/ 111 w 2291"/>
              <a:gd name="T17" fmla="*/ 675 h 1206"/>
              <a:gd name="T18" fmla="*/ 137 w 2291"/>
              <a:gd name="T19" fmla="*/ 621 h 1206"/>
              <a:gd name="T20" fmla="*/ 170 w 2291"/>
              <a:gd name="T21" fmla="*/ 570 h 1206"/>
              <a:gd name="T22" fmla="*/ 210 w 2291"/>
              <a:gd name="T23" fmla="*/ 496 h 1206"/>
              <a:gd name="T24" fmla="*/ 241 w 2291"/>
              <a:gd name="T25" fmla="*/ 460 h 1206"/>
              <a:gd name="T26" fmla="*/ 274 w 2291"/>
              <a:gd name="T27" fmla="*/ 410 h 1206"/>
              <a:gd name="T28" fmla="*/ 313 w 2291"/>
              <a:gd name="T29" fmla="*/ 364 h 1206"/>
              <a:gd name="T30" fmla="*/ 358 w 2291"/>
              <a:gd name="T31" fmla="*/ 325 h 1206"/>
              <a:gd name="T32" fmla="*/ 416 w 2291"/>
              <a:gd name="T33" fmla="*/ 264 h 1206"/>
              <a:gd name="T34" fmla="*/ 457 w 2291"/>
              <a:gd name="T35" fmla="*/ 238 h 1206"/>
              <a:gd name="T36" fmla="*/ 502 w 2291"/>
              <a:gd name="T37" fmla="*/ 198 h 1206"/>
              <a:gd name="T38" fmla="*/ 552 w 2291"/>
              <a:gd name="T39" fmla="*/ 165 h 1206"/>
              <a:gd name="T40" fmla="*/ 607 w 2291"/>
              <a:gd name="T41" fmla="*/ 139 h 1206"/>
              <a:gd name="T42" fmla="*/ 680 w 2291"/>
              <a:gd name="T43" fmla="*/ 97 h 1206"/>
              <a:gd name="T44" fmla="*/ 727 w 2291"/>
              <a:gd name="T45" fmla="*/ 84 h 1206"/>
              <a:gd name="T46" fmla="*/ 781 w 2291"/>
              <a:gd name="T47" fmla="*/ 58 h 1206"/>
              <a:gd name="T48" fmla="*/ 839 w 2291"/>
              <a:gd name="T49" fmla="*/ 41 h 1206"/>
              <a:gd name="T50" fmla="*/ 898 w 2291"/>
              <a:gd name="T51" fmla="*/ 32 h 1206"/>
              <a:gd name="T52" fmla="*/ 980 w 2291"/>
              <a:gd name="T53" fmla="*/ 12 h 1206"/>
              <a:gd name="T54" fmla="*/ 1028 w 2291"/>
              <a:gd name="T55" fmla="*/ 11 h 1206"/>
              <a:gd name="T56" fmla="*/ 1088 w 2291"/>
              <a:gd name="T57" fmla="*/ 2 h 1206"/>
              <a:gd name="T58" fmla="*/ 1145 w 2291"/>
              <a:gd name="T59" fmla="*/ 6 h 1206"/>
              <a:gd name="T60" fmla="*/ 1220 w 2291"/>
              <a:gd name="T61" fmla="*/ 3 h 1206"/>
              <a:gd name="T62" fmla="*/ 1267 w 2291"/>
              <a:gd name="T63" fmla="*/ 12 h 1206"/>
              <a:gd name="T64" fmla="*/ 1327 w 2291"/>
              <a:gd name="T65" fmla="*/ 14 h 1206"/>
              <a:gd name="T66" fmla="*/ 1387 w 2291"/>
              <a:gd name="T67" fmla="*/ 25 h 1206"/>
              <a:gd name="T68" fmla="*/ 1444 w 2291"/>
              <a:gd name="T69" fmla="*/ 44 h 1206"/>
              <a:gd name="T70" fmla="*/ 1525 w 2291"/>
              <a:gd name="T71" fmla="*/ 64 h 1206"/>
              <a:gd name="T72" fmla="*/ 1569 w 2291"/>
              <a:gd name="T73" fmla="*/ 85 h 1206"/>
              <a:gd name="T74" fmla="*/ 1626 w 2291"/>
              <a:gd name="T75" fmla="*/ 104 h 1206"/>
              <a:gd name="T76" fmla="*/ 1680 w 2291"/>
              <a:gd name="T77" fmla="*/ 131 h 1206"/>
              <a:gd name="T78" fmla="*/ 1729 w 2291"/>
              <a:gd name="T79" fmla="*/ 165 h 1206"/>
              <a:gd name="T80" fmla="*/ 1802 w 2291"/>
              <a:gd name="T81" fmla="*/ 207 h 1206"/>
              <a:gd name="T82" fmla="*/ 1837 w 2291"/>
              <a:gd name="T83" fmla="*/ 240 h 1206"/>
              <a:gd name="T84" fmla="*/ 1886 w 2291"/>
              <a:gd name="T85" fmla="*/ 274 h 1206"/>
              <a:gd name="T86" fmla="*/ 1930 w 2291"/>
              <a:gd name="T87" fmla="*/ 315 h 1206"/>
              <a:gd name="T88" fmla="*/ 1968 w 2291"/>
              <a:gd name="T89" fmla="*/ 362 h 1206"/>
              <a:gd name="T90" fmla="*/ 2027 w 2291"/>
              <a:gd name="T91" fmla="*/ 422 h 1206"/>
              <a:gd name="T92" fmla="*/ 2052 w 2291"/>
              <a:gd name="T93" fmla="*/ 464 h 1206"/>
              <a:gd name="T94" fmla="*/ 2090 w 2291"/>
              <a:gd name="T95" fmla="*/ 511 h 1206"/>
              <a:gd name="T96" fmla="*/ 2122 w 2291"/>
              <a:gd name="T97" fmla="*/ 562 h 1206"/>
              <a:gd name="T98" fmla="*/ 2146 w 2291"/>
              <a:gd name="T99" fmla="*/ 617 h 1206"/>
              <a:gd name="T100" fmla="*/ 2187 w 2291"/>
              <a:gd name="T101" fmla="*/ 691 h 1206"/>
              <a:gd name="T102" fmla="*/ 2200 w 2291"/>
              <a:gd name="T103" fmla="*/ 737 h 1206"/>
              <a:gd name="T104" fmla="*/ 2225 w 2291"/>
              <a:gd name="T105" fmla="*/ 792 h 1206"/>
              <a:gd name="T106" fmla="*/ 2243 w 2291"/>
              <a:gd name="T107" fmla="*/ 850 h 1206"/>
              <a:gd name="T108" fmla="*/ 2252 w 2291"/>
              <a:gd name="T109" fmla="*/ 909 h 1206"/>
              <a:gd name="T110" fmla="*/ 2274 w 2291"/>
              <a:gd name="T111" fmla="*/ 991 h 1206"/>
              <a:gd name="T112" fmla="*/ 2275 w 2291"/>
              <a:gd name="T113" fmla="*/ 1039 h 1206"/>
              <a:gd name="T114" fmla="*/ 2287 w 2291"/>
              <a:gd name="T115" fmla="*/ 1098 h 1206"/>
              <a:gd name="T116" fmla="*/ 2290 w 2291"/>
              <a:gd name="T117" fmla="*/ 1158 h 1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91" h="1206">
                <a:moveTo>
                  <a:pt x="0" y="1200"/>
                </a:moveTo>
                <a:cubicBezTo>
                  <a:pt x="0" y="1202"/>
                  <a:pt x="0" y="1204"/>
                  <a:pt x="0" y="1206"/>
                </a:cubicBezTo>
                <a:cubicBezTo>
                  <a:pt x="5" y="1206"/>
                  <a:pt x="5" y="1206"/>
                  <a:pt x="5" y="1206"/>
                </a:cubicBezTo>
                <a:cubicBezTo>
                  <a:pt x="5" y="1204"/>
                  <a:pt x="5" y="1202"/>
                  <a:pt x="5" y="1201"/>
                </a:cubicBezTo>
                <a:lnTo>
                  <a:pt x="0" y="1200"/>
                </a:lnTo>
                <a:close/>
                <a:moveTo>
                  <a:pt x="0" y="1176"/>
                </a:moveTo>
                <a:cubicBezTo>
                  <a:pt x="0" y="1180"/>
                  <a:pt x="0" y="1184"/>
                  <a:pt x="0" y="1188"/>
                </a:cubicBezTo>
                <a:cubicBezTo>
                  <a:pt x="5" y="1189"/>
                  <a:pt x="5" y="1189"/>
                  <a:pt x="5" y="1189"/>
                </a:cubicBezTo>
                <a:cubicBezTo>
                  <a:pt x="5" y="1185"/>
                  <a:pt x="5" y="1181"/>
                  <a:pt x="5" y="1177"/>
                </a:cubicBezTo>
                <a:lnTo>
                  <a:pt x="0" y="1176"/>
                </a:lnTo>
                <a:close/>
                <a:moveTo>
                  <a:pt x="1" y="1152"/>
                </a:moveTo>
                <a:cubicBezTo>
                  <a:pt x="1" y="1156"/>
                  <a:pt x="1" y="1160"/>
                  <a:pt x="0" y="1164"/>
                </a:cubicBezTo>
                <a:cubicBezTo>
                  <a:pt x="6" y="1165"/>
                  <a:pt x="6" y="1165"/>
                  <a:pt x="6" y="1165"/>
                </a:cubicBezTo>
                <a:cubicBezTo>
                  <a:pt x="6" y="1161"/>
                  <a:pt x="6" y="1157"/>
                  <a:pt x="6" y="1153"/>
                </a:cubicBezTo>
                <a:cubicBezTo>
                  <a:pt x="1" y="1152"/>
                  <a:pt x="1" y="1152"/>
                  <a:pt x="1" y="1152"/>
                </a:cubicBezTo>
                <a:close/>
                <a:moveTo>
                  <a:pt x="2" y="1128"/>
                </a:moveTo>
                <a:cubicBezTo>
                  <a:pt x="2" y="1132"/>
                  <a:pt x="2" y="1136"/>
                  <a:pt x="1" y="1140"/>
                </a:cubicBezTo>
                <a:cubicBezTo>
                  <a:pt x="7" y="1141"/>
                  <a:pt x="7" y="1141"/>
                  <a:pt x="7" y="1141"/>
                </a:cubicBezTo>
                <a:cubicBezTo>
                  <a:pt x="7" y="1137"/>
                  <a:pt x="7" y="1133"/>
                  <a:pt x="7" y="1129"/>
                </a:cubicBezTo>
                <a:lnTo>
                  <a:pt x="2" y="1128"/>
                </a:lnTo>
                <a:close/>
                <a:moveTo>
                  <a:pt x="4" y="1104"/>
                </a:moveTo>
                <a:cubicBezTo>
                  <a:pt x="3" y="1108"/>
                  <a:pt x="3" y="1112"/>
                  <a:pt x="3" y="1116"/>
                </a:cubicBezTo>
                <a:cubicBezTo>
                  <a:pt x="8" y="1117"/>
                  <a:pt x="8" y="1117"/>
                  <a:pt x="8" y="1117"/>
                </a:cubicBezTo>
                <a:cubicBezTo>
                  <a:pt x="8" y="1113"/>
                  <a:pt x="9" y="1109"/>
                  <a:pt x="9" y="1105"/>
                </a:cubicBezTo>
                <a:lnTo>
                  <a:pt x="4" y="1104"/>
                </a:lnTo>
                <a:close/>
                <a:moveTo>
                  <a:pt x="6" y="1080"/>
                </a:moveTo>
                <a:cubicBezTo>
                  <a:pt x="5" y="1084"/>
                  <a:pt x="5" y="1088"/>
                  <a:pt x="5" y="1092"/>
                </a:cubicBezTo>
                <a:cubicBezTo>
                  <a:pt x="10" y="1093"/>
                  <a:pt x="10" y="1093"/>
                  <a:pt x="10" y="1093"/>
                </a:cubicBezTo>
                <a:cubicBezTo>
                  <a:pt x="10" y="1089"/>
                  <a:pt x="11" y="1085"/>
                  <a:pt x="11" y="1081"/>
                </a:cubicBezTo>
                <a:lnTo>
                  <a:pt x="6" y="1080"/>
                </a:lnTo>
                <a:close/>
                <a:moveTo>
                  <a:pt x="8" y="1057"/>
                </a:moveTo>
                <a:cubicBezTo>
                  <a:pt x="8" y="1061"/>
                  <a:pt x="7" y="1065"/>
                  <a:pt x="7" y="1069"/>
                </a:cubicBezTo>
                <a:cubicBezTo>
                  <a:pt x="12" y="1069"/>
                  <a:pt x="12" y="1069"/>
                  <a:pt x="12" y="1069"/>
                </a:cubicBezTo>
                <a:cubicBezTo>
                  <a:pt x="12" y="1065"/>
                  <a:pt x="13" y="1061"/>
                  <a:pt x="13" y="1057"/>
                </a:cubicBezTo>
                <a:lnTo>
                  <a:pt x="8" y="1057"/>
                </a:lnTo>
                <a:close/>
                <a:moveTo>
                  <a:pt x="11" y="1033"/>
                </a:moveTo>
                <a:cubicBezTo>
                  <a:pt x="10" y="1037"/>
                  <a:pt x="10" y="1041"/>
                  <a:pt x="9" y="1045"/>
                </a:cubicBezTo>
                <a:cubicBezTo>
                  <a:pt x="15" y="1045"/>
                  <a:pt x="15" y="1045"/>
                  <a:pt x="15" y="1045"/>
                </a:cubicBezTo>
                <a:cubicBezTo>
                  <a:pt x="15" y="1041"/>
                  <a:pt x="16" y="1037"/>
                  <a:pt x="16" y="1033"/>
                </a:cubicBezTo>
                <a:lnTo>
                  <a:pt x="11" y="1033"/>
                </a:lnTo>
                <a:close/>
                <a:moveTo>
                  <a:pt x="14" y="1009"/>
                </a:moveTo>
                <a:cubicBezTo>
                  <a:pt x="14" y="1013"/>
                  <a:pt x="13" y="1017"/>
                  <a:pt x="12" y="1021"/>
                </a:cubicBezTo>
                <a:cubicBezTo>
                  <a:pt x="18" y="1022"/>
                  <a:pt x="18" y="1022"/>
                  <a:pt x="18" y="1022"/>
                </a:cubicBezTo>
                <a:cubicBezTo>
                  <a:pt x="18" y="1018"/>
                  <a:pt x="19" y="1014"/>
                  <a:pt x="19" y="1010"/>
                </a:cubicBezTo>
                <a:lnTo>
                  <a:pt x="14" y="1009"/>
                </a:lnTo>
                <a:close/>
                <a:moveTo>
                  <a:pt x="18" y="985"/>
                </a:moveTo>
                <a:cubicBezTo>
                  <a:pt x="17" y="989"/>
                  <a:pt x="17" y="993"/>
                  <a:pt x="16" y="997"/>
                </a:cubicBezTo>
                <a:cubicBezTo>
                  <a:pt x="21" y="998"/>
                  <a:pt x="21" y="998"/>
                  <a:pt x="21" y="998"/>
                </a:cubicBezTo>
                <a:cubicBezTo>
                  <a:pt x="22" y="994"/>
                  <a:pt x="22" y="990"/>
                  <a:pt x="23" y="986"/>
                </a:cubicBezTo>
                <a:lnTo>
                  <a:pt x="18" y="985"/>
                </a:lnTo>
                <a:close/>
                <a:moveTo>
                  <a:pt x="22" y="961"/>
                </a:moveTo>
                <a:cubicBezTo>
                  <a:pt x="21" y="965"/>
                  <a:pt x="21" y="969"/>
                  <a:pt x="20" y="973"/>
                </a:cubicBezTo>
                <a:cubicBezTo>
                  <a:pt x="25" y="974"/>
                  <a:pt x="25" y="974"/>
                  <a:pt x="25" y="974"/>
                </a:cubicBezTo>
                <a:cubicBezTo>
                  <a:pt x="26" y="970"/>
                  <a:pt x="27" y="966"/>
                  <a:pt x="27" y="962"/>
                </a:cubicBezTo>
                <a:lnTo>
                  <a:pt x="22" y="961"/>
                </a:lnTo>
                <a:close/>
                <a:moveTo>
                  <a:pt x="27" y="938"/>
                </a:moveTo>
                <a:cubicBezTo>
                  <a:pt x="26" y="942"/>
                  <a:pt x="25" y="946"/>
                  <a:pt x="24" y="950"/>
                </a:cubicBezTo>
                <a:cubicBezTo>
                  <a:pt x="30" y="951"/>
                  <a:pt x="30" y="951"/>
                  <a:pt x="30" y="951"/>
                </a:cubicBezTo>
                <a:cubicBezTo>
                  <a:pt x="30" y="947"/>
                  <a:pt x="31" y="943"/>
                  <a:pt x="32" y="939"/>
                </a:cubicBezTo>
                <a:lnTo>
                  <a:pt x="27" y="938"/>
                </a:lnTo>
                <a:close/>
                <a:moveTo>
                  <a:pt x="32" y="914"/>
                </a:moveTo>
                <a:cubicBezTo>
                  <a:pt x="31" y="918"/>
                  <a:pt x="30" y="922"/>
                  <a:pt x="29" y="926"/>
                </a:cubicBezTo>
                <a:cubicBezTo>
                  <a:pt x="34" y="927"/>
                  <a:pt x="34" y="927"/>
                  <a:pt x="34" y="927"/>
                </a:cubicBezTo>
                <a:cubicBezTo>
                  <a:pt x="35" y="923"/>
                  <a:pt x="36" y="919"/>
                  <a:pt x="37" y="915"/>
                </a:cubicBezTo>
                <a:lnTo>
                  <a:pt x="32" y="914"/>
                </a:lnTo>
                <a:close/>
                <a:moveTo>
                  <a:pt x="37" y="891"/>
                </a:moveTo>
                <a:cubicBezTo>
                  <a:pt x="36" y="895"/>
                  <a:pt x="35" y="899"/>
                  <a:pt x="34" y="903"/>
                </a:cubicBezTo>
                <a:cubicBezTo>
                  <a:pt x="40" y="904"/>
                  <a:pt x="40" y="904"/>
                  <a:pt x="40" y="904"/>
                </a:cubicBezTo>
                <a:cubicBezTo>
                  <a:pt x="40" y="900"/>
                  <a:pt x="41" y="896"/>
                  <a:pt x="42" y="892"/>
                </a:cubicBezTo>
                <a:lnTo>
                  <a:pt x="37" y="891"/>
                </a:lnTo>
                <a:close/>
                <a:moveTo>
                  <a:pt x="43" y="868"/>
                </a:moveTo>
                <a:cubicBezTo>
                  <a:pt x="42" y="871"/>
                  <a:pt x="41" y="875"/>
                  <a:pt x="40" y="879"/>
                </a:cubicBezTo>
                <a:cubicBezTo>
                  <a:pt x="45" y="881"/>
                  <a:pt x="45" y="881"/>
                  <a:pt x="45" y="881"/>
                </a:cubicBezTo>
                <a:cubicBezTo>
                  <a:pt x="46" y="877"/>
                  <a:pt x="47" y="873"/>
                  <a:pt x="48" y="869"/>
                </a:cubicBezTo>
                <a:lnTo>
                  <a:pt x="43" y="868"/>
                </a:lnTo>
                <a:close/>
                <a:moveTo>
                  <a:pt x="49" y="844"/>
                </a:moveTo>
                <a:cubicBezTo>
                  <a:pt x="48" y="848"/>
                  <a:pt x="47" y="852"/>
                  <a:pt x="46" y="856"/>
                </a:cubicBezTo>
                <a:cubicBezTo>
                  <a:pt x="51" y="857"/>
                  <a:pt x="51" y="857"/>
                  <a:pt x="51" y="857"/>
                </a:cubicBezTo>
                <a:cubicBezTo>
                  <a:pt x="52" y="854"/>
                  <a:pt x="53" y="850"/>
                  <a:pt x="54" y="846"/>
                </a:cubicBezTo>
                <a:lnTo>
                  <a:pt x="49" y="844"/>
                </a:lnTo>
                <a:close/>
                <a:moveTo>
                  <a:pt x="56" y="821"/>
                </a:moveTo>
                <a:cubicBezTo>
                  <a:pt x="55" y="825"/>
                  <a:pt x="54" y="829"/>
                  <a:pt x="53" y="833"/>
                </a:cubicBezTo>
                <a:cubicBezTo>
                  <a:pt x="58" y="834"/>
                  <a:pt x="58" y="834"/>
                  <a:pt x="58" y="834"/>
                </a:cubicBezTo>
                <a:cubicBezTo>
                  <a:pt x="59" y="831"/>
                  <a:pt x="60" y="827"/>
                  <a:pt x="61" y="823"/>
                </a:cubicBezTo>
                <a:lnTo>
                  <a:pt x="56" y="821"/>
                </a:lnTo>
                <a:close/>
                <a:moveTo>
                  <a:pt x="63" y="798"/>
                </a:moveTo>
                <a:cubicBezTo>
                  <a:pt x="62" y="802"/>
                  <a:pt x="61" y="806"/>
                  <a:pt x="60" y="810"/>
                </a:cubicBezTo>
                <a:cubicBezTo>
                  <a:pt x="65" y="811"/>
                  <a:pt x="65" y="811"/>
                  <a:pt x="65" y="811"/>
                </a:cubicBezTo>
                <a:cubicBezTo>
                  <a:pt x="66" y="808"/>
                  <a:pt x="67" y="804"/>
                  <a:pt x="68" y="800"/>
                </a:cubicBezTo>
                <a:cubicBezTo>
                  <a:pt x="63" y="798"/>
                  <a:pt x="63" y="798"/>
                  <a:pt x="63" y="798"/>
                </a:cubicBezTo>
                <a:close/>
                <a:moveTo>
                  <a:pt x="71" y="776"/>
                </a:moveTo>
                <a:cubicBezTo>
                  <a:pt x="70" y="779"/>
                  <a:pt x="68" y="783"/>
                  <a:pt x="67" y="787"/>
                </a:cubicBezTo>
                <a:cubicBezTo>
                  <a:pt x="72" y="789"/>
                  <a:pt x="72" y="789"/>
                  <a:pt x="72" y="789"/>
                </a:cubicBezTo>
                <a:cubicBezTo>
                  <a:pt x="73" y="785"/>
                  <a:pt x="75" y="781"/>
                  <a:pt x="76" y="777"/>
                </a:cubicBezTo>
                <a:lnTo>
                  <a:pt x="71" y="776"/>
                </a:lnTo>
                <a:close/>
                <a:moveTo>
                  <a:pt x="79" y="753"/>
                </a:moveTo>
                <a:cubicBezTo>
                  <a:pt x="78" y="757"/>
                  <a:pt x="76" y="760"/>
                  <a:pt x="75" y="764"/>
                </a:cubicBezTo>
                <a:cubicBezTo>
                  <a:pt x="80" y="766"/>
                  <a:pt x="80" y="766"/>
                  <a:pt x="80" y="766"/>
                </a:cubicBezTo>
                <a:cubicBezTo>
                  <a:pt x="81" y="762"/>
                  <a:pt x="83" y="759"/>
                  <a:pt x="84" y="755"/>
                </a:cubicBezTo>
                <a:lnTo>
                  <a:pt x="79" y="753"/>
                </a:lnTo>
                <a:close/>
                <a:moveTo>
                  <a:pt x="88" y="730"/>
                </a:moveTo>
                <a:cubicBezTo>
                  <a:pt x="86" y="734"/>
                  <a:pt x="85" y="738"/>
                  <a:pt x="83" y="742"/>
                </a:cubicBezTo>
                <a:cubicBezTo>
                  <a:pt x="88" y="744"/>
                  <a:pt x="88" y="744"/>
                  <a:pt x="88" y="744"/>
                </a:cubicBezTo>
                <a:cubicBezTo>
                  <a:pt x="90" y="740"/>
                  <a:pt x="91" y="736"/>
                  <a:pt x="93" y="732"/>
                </a:cubicBezTo>
                <a:lnTo>
                  <a:pt x="88" y="730"/>
                </a:lnTo>
                <a:close/>
                <a:moveTo>
                  <a:pt x="97" y="708"/>
                </a:moveTo>
                <a:cubicBezTo>
                  <a:pt x="95" y="712"/>
                  <a:pt x="94" y="716"/>
                  <a:pt x="92" y="719"/>
                </a:cubicBezTo>
                <a:cubicBezTo>
                  <a:pt x="97" y="721"/>
                  <a:pt x="97" y="721"/>
                  <a:pt x="97" y="721"/>
                </a:cubicBezTo>
                <a:cubicBezTo>
                  <a:pt x="98" y="718"/>
                  <a:pt x="100" y="714"/>
                  <a:pt x="101" y="710"/>
                </a:cubicBezTo>
                <a:lnTo>
                  <a:pt x="97" y="708"/>
                </a:lnTo>
                <a:close/>
                <a:moveTo>
                  <a:pt x="106" y="686"/>
                </a:moveTo>
                <a:cubicBezTo>
                  <a:pt x="104" y="690"/>
                  <a:pt x="103" y="693"/>
                  <a:pt x="101" y="697"/>
                </a:cubicBezTo>
                <a:cubicBezTo>
                  <a:pt x="106" y="699"/>
                  <a:pt x="106" y="699"/>
                  <a:pt x="106" y="699"/>
                </a:cubicBezTo>
                <a:cubicBezTo>
                  <a:pt x="108" y="695"/>
                  <a:pt x="109" y="692"/>
                  <a:pt x="111" y="688"/>
                </a:cubicBezTo>
                <a:lnTo>
                  <a:pt x="106" y="686"/>
                </a:lnTo>
                <a:close/>
                <a:moveTo>
                  <a:pt x="116" y="664"/>
                </a:moveTo>
                <a:cubicBezTo>
                  <a:pt x="114" y="668"/>
                  <a:pt x="112" y="671"/>
                  <a:pt x="111" y="675"/>
                </a:cubicBezTo>
                <a:cubicBezTo>
                  <a:pt x="116" y="677"/>
                  <a:pt x="116" y="677"/>
                  <a:pt x="116" y="677"/>
                </a:cubicBezTo>
                <a:cubicBezTo>
                  <a:pt x="117" y="674"/>
                  <a:pt x="119" y="670"/>
                  <a:pt x="121" y="666"/>
                </a:cubicBezTo>
                <a:cubicBezTo>
                  <a:pt x="116" y="664"/>
                  <a:pt x="116" y="664"/>
                  <a:pt x="116" y="664"/>
                </a:cubicBezTo>
                <a:close/>
                <a:moveTo>
                  <a:pt x="126" y="642"/>
                </a:moveTo>
                <a:cubicBezTo>
                  <a:pt x="124" y="646"/>
                  <a:pt x="123" y="649"/>
                  <a:pt x="121" y="653"/>
                </a:cubicBezTo>
                <a:cubicBezTo>
                  <a:pt x="126" y="655"/>
                  <a:pt x="126" y="655"/>
                  <a:pt x="126" y="655"/>
                </a:cubicBezTo>
                <a:cubicBezTo>
                  <a:pt x="127" y="652"/>
                  <a:pt x="129" y="648"/>
                  <a:pt x="131" y="645"/>
                </a:cubicBezTo>
                <a:lnTo>
                  <a:pt x="126" y="642"/>
                </a:lnTo>
                <a:close/>
                <a:moveTo>
                  <a:pt x="137" y="621"/>
                </a:moveTo>
                <a:cubicBezTo>
                  <a:pt x="135" y="624"/>
                  <a:pt x="133" y="628"/>
                  <a:pt x="131" y="631"/>
                </a:cubicBezTo>
                <a:cubicBezTo>
                  <a:pt x="136" y="634"/>
                  <a:pt x="136" y="634"/>
                  <a:pt x="136" y="634"/>
                </a:cubicBezTo>
                <a:cubicBezTo>
                  <a:pt x="138" y="630"/>
                  <a:pt x="140" y="627"/>
                  <a:pt x="141" y="623"/>
                </a:cubicBezTo>
                <a:lnTo>
                  <a:pt x="137" y="621"/>
                </a:lnTo>
                <a:close/>
                <a:moveTo>
                  <a:pt x="148" y="599"/>
                </a:moveTo>
                <a:cubicBezTo>
                  <a:pt x="146" y="603"/>
                  <a:pt x="144" y="606"/>
                  <a:pt x="142" y="610"/>
                </a:cubicBezTo>
                <a:cubicBezTo>
                  <a:pt x="147" y="612"/>
                  <a:pt x="147" y="612"/>
                  <a:pt x="147" y="612"/>
                </a:cubicBezTo>
                <a:cubicBezTo>
                  <a:pt x="149" y="609"/>
                  <a:pt x="151" y="605"/>
                  <a:pt x="153" y="602"/>
                </a:cubicBezTo>
                <a:lnTo>
                  <a:pt x="148" y="599"/>
                </a:lnTo>
                <a:close/>
                <a:moveTo>
                  <a:pt x="159" y="578"/>
                </a:moveTo>
                <a:cubicBezTo>
                  <a:pt x="157" y="582"/>
                  <a:pt x="155" y="585"/>
                  <a:pt x="153" y="589"/>
                </a:cubicBezTo>
                <a:cubicBezTo>
                  <a:pt x="158" y="591"/>
                  <a:pt x="158" y="591"/>
                  <a:pt x="158" y="591"/>
                </a:cubicBezTo>
                <a:cubicBezTo>
                  <a:pt x="160" y="588"/>
                  <a:pt x="162" y="584"/>
                  <a:pt x="164" y="581"/>
                </a:cubicBezTo>
                <a:lnTo>
                  <a:pt x="159" y="578"/>
                </a:lnTo>
                <a:close/>
                <a:moveTo>
                  <a:pt x="171" y="557"/>
                </a:moveTo>
                <a:cubicBezTo>
                  <a:pt x="169" y="561"/>
                  <a:pt x="167" y="564"/>
                  <a:pt x="165" y="568"/>
                </a:cubicBezTo>
                <a:cubicBezTo>
                  <a:pt x="170" y="570"/>
                  <a:pt x="170" y="570"/>
                  <a:pt x="170" y="570"/>
                </a:cubicBezTo>
                <a:cubicBezTo>
                  <a:pt x="172" y="567"/>
                  <a:pt x="174" y="564"/>
                  <a:pt x="176" y="560"/>
                </a:cubicBezTo>
                <a:lnTo>
                  <a:pt x="171" y="557"/>
                </a:lnTo>
                <a:close/>
                <a:moveTo>
                  <a:pt x="184" y="537"/>
                </a:moveTo>
                <a:cubicBezTo>
                  <a:pt x="182" y="540"/>
                  <a:pt x="179" y="544"/>
                  <a:pt x="177" y="547"/>
                </a:cubicBezTo>
                <a:cubicBezTo>
                  <a:pt x="182" y="550"/>
                  <a:pt x="182" y="550"/>
                  <a:pt x="182" y="550"/>
                </a:cubicBezTo>
                <a:cubicBezTo>
                  <a:pt x="184" y="546"/>
                  <a:pt x="186" y="543"/>
                  <a:pt x="188" y="540"/>
                </a:cubicBezTo>
                <a:lnTo>
                  <a:pt x="184" y="537"/>
                </a:lnTo>
                <a:close/>
                <a:moveTo>
                  <a:pt x="196" y="516"/>
                </a:moveTo>
                <a:cubicBezTo>
                  <a:pt x="194" y="520"/>
                  <a:pt x="192" y="523"/>
                  <a:pt x="190" y="527"/>
                </a:cubicBezTo>
                <a:cubicBezTo>
                  <a:pt x="195" y="529"/>
                  <a:pt x="195" y="529"/>
                  <a:pt x="195" y="529"/>
                </a:cubicBezTo>
                <a:cubicBezTo>
                  <a:pt x="197" y="526"/>
                  <a:pt x="199" y="523"/>
                  <a:pt x="201" y="519"/>
                </a:cubicBezTo>
                <a:lnTo>
                  <a:pt x="196" y="516"/>
                </a:lnTo>
                <a:close/>
                <a:moveTo>
                  <a:pt x="210" y="496"/>
                </a:moveTo>
                <a:cubicBezTo>
                  <a:pt x="207" y="500"/>
                  <a:pt x="205" y="503"/>
                  <a:pt x="203" y="506"/>
                </a:cubicBezTo>
                <a:cubicBezTo>
                  <a:pt x="207" y="509"/>
                  <a:pt x="207" y="509"/>
                  <a:pt x="207" y="509"/>
                </a:cubicBezTo>
                <a:cubicBezTo>
                  <a:pt x="210" y="506"/>
                  <a:pt x="212" y="503"/>
                  <a:pt x="214" y="499"/>
                </a:cubicBezTo>
                <a:lnTo>
                  <a:pt x="210" y="496"/>
                </a:lnTo>
                <a:close/>
                <a:moveTo>
                  <a:pt x="223" y="477"/>
                </a:moveTo>
                <a:cubicBezTo>
                  <a:pt x="221" y="480"/>
                  <a:pt x="219" y="483"/>
                  <a:pt x="216" y="486"/>
                </a:cubicBezTo>
                <a:cubicBezTo>
                  <a:pt x="221" y="490"/>
                  <a:pt x="221" y="490"/>
                  <a:pt x="221" y="490"/>
                </a:cubicBezTo>
                <a:cubicBezTo>
                  <a:pt x="223" y="486"/>
                  <a:pt x="225" y="483"/>
                  <a:pt x="228" y="480"/>
                </a:cubicBezTo>
                <a:lnTo>
                  <a:pt x="223" y="477"/>
                </a:lnTo>
                <a:close/>
                <a:moveTo>
                  <a:pt x="237" y="457"/>
                </a:moveTo>
                <a:cubicBezTo>
                  <a:pt x="235" y="460"/>
                  <a:pt x="232" y="464"/>
                  <a:pt x="230" y="467"/>
                </a:cubicBezTo>
                <a:cubicBezTo>
                  <a:pt x="234" y="470"/>
                  <a:pt x="234" y="470"/>
                  <a:pt x="234" y="470"/>
                </a:cubicBezTo>
                <a:cubicBezTo>
                  <a:pt x="237" y="467"/>
                  <a:pt x="239" y="464"/>
                  <a:pt x="241" y="460"/>
                </a:cubicBezTo>
                <a:lnTo>
                  <a:pt x="237" y="457"/>
                </a:lnTo>
                <a:close/>
                <a:moveTo>
                  <a:pt x="251" y="438"/>
                </a:moveTo>
                <a:cubicBezTo>
                  <a:pt x="249" y="441"/>
                  <a:pt x="247" y="444"/>
                  <a:pt x="244" y="448"/>
                </a:cubicBezTo>
                <a:cubicBezTo>
                  <a:pt x="249" y="451"/>
                  <a:pt x="249" y="451"/>
                  <a:pt x="249" y="451"/>
                </a:cubicBezTo>
                <a:cubicBezTo>
                  <a:pt x="251" y="448"/>
                  <a:pt x="253" y="444"/>
                  <a:pt x="256" y="441"/>
                </a:cubicBezTo>
                <a:lnTo>
                  <a:pt x="251" y="438"/>
                </a:lnTo>
                <a:close/>
                <a:moveTo>
                  <a:pt x="266" y="419"/>
                </a:moveTo>
                <a:cubicBezTo>
                  <a:pt x="264" y="422"/>
                  <a:pt x="261" y="425"/>
                  <a:pt x="259" y="429"/>
                </a:cubicBezTo>
                <a:cubicBezTo>
                  <a:pt x="263" y="432"/>
                  <a:pt x="263" y="432"/>
                  <a:pt x="263" y="432"/>
                </a:cubicBezTo>
                <a:cubicBezTo>
                  <a:pt x="265" y="429"/>
                  <a:pt x="268" y="426"/>
                  <a:pt x="270" y="422"/>
                </a:cubicBezTo>
                <a:lnTo>
                  <a:pt x="266" y="419"/>
                </a:lnTo>
                <a:close/>
                <a:moveTo>
                  <a:pt x="281" y="401"/>
                </a:moveTo>
                <a:cubicBezTo>
                  <a:pt x="279" y="404"/>
                  <a:pt x="276" y="407"/>
                  <a:pt x="274" y="410"/>
                </a:cubicBezTo>
                <a:cubicBezTo>
                  <a:pt x="278" y="413"/>
                  <a:pt x="278" y="413"/>
                  <a:pt x="278" y="413"/>
                </a:cubicBezTo>
                <a:cubicBezTo>
                  <a:pt x="280" y="410"/>
                  <a:pt x="283" y="407"/>
                  <a:pt x="285" y="404"/>
                </a:cubicBezTo>
                <a:lnTo>
                  <a:pt x="281" y="401"/>
                </a:lnTo>
                <a:close/>
                <a:moveTo>
                  <a:pt x="297" y="382"/>
                </a:moveTo>
                <a:cubicBezTo>
                  <a:pt x="294" y="385"/>
                  <a:pt x="292" y="388"/>
                  <a:pt x="289" y="391"/>
                </a:cubicBezTo>
                <a:cubicBezTo>
                  <a:pt x="293" y="395"/>
                  <a:pt x="293" y="395"/>
                  <a:pt x="293" y="395"/>
                </a:cubicBezTo>
                <a:cubicBezTo>
                  <a:pt x="296" y="392"/>
                  <a:pt x="298" y="389"/>
                  <a:pt x="301" y="386"/>
                </a:cubicBezTo>
                <a:lnTo>
                  <a:pt x="297" y="382"/>
                </a:lnTo>
                <a:close/>
                <a:moveTo>
                  <a:pt x="313" y="364"/>
                </a:moveTo>
                <a:cubicBezTo>
                  <a:pt x="310" y="367"/>
                  <a:pt x="307" y="370"/>
                  <a:pt x="305" y="373"/>
                </a:cubicBezTo>
                <a:cubicBezTo>
                  <a:pt x="309" y="377"/>
                  <a:pt x="309" y="377"/>
                  <a:pt x="309" y="377"/>
                </a:cubicBezTo>
                <a:cubicBezTo>
                  <a:pt x="311" y="374"/>
                  <a:pt x="314" y="371"/>
                  <a:pt x="317" y="368"/>
                </a:cubicBezTo>
                <a:lnTo>
                  <a:pt x="313" y="364"/>
                </a:lnTo>
                <a:close/>
                <a:moveTo>
                  <a:pt x="329" y="347"/>
                </a:moveTo>
                <a:cubicBezTo>
                  <a:pt x="326" y="350"/>
                  <a:pt x="324" y="353"/>
                  <a:pt x="321" y="355"/>
                </a:cubicBezTo>
                <a:cubicBezTo>
                  <a:pt x="325" y="359"/>
                  <a:pt x="325" y="359"/>
                  <a:pt x="325" y="359"/>
                </a:cubicBezTo>
                <a:cubicBezTo>
                  <a:pt x="328" y="356"/>
                  <a:pt x="330" y="353"/>
                  <a:pt x="333" y="350"/>
                </a:cubicBezTo>
                <a:lnTo>
                  <a:pt x="329" y="347"/>
                </a:lnTo>
                <a:close/>
                <a:moveTo>
                  <a:pt x="346" y="329"/>
                </a:moveTo>
                <a:cubicBezTo>
                  <a:pt x="343" y="332"/>
                  <a:pt x="340" y="335"/>
                  <a:pt x="337" y="338"/>
                </a:cubicBezTo>
                <a:cubicBezTo>
                  <a:pt x="341" y="342"/>
                  <a:pt x="341" y="342"/>
                  <a:pt x="341" y="342"/>
                </a:cubicBezTo>
                <a:cubicBezTo>
                  <a:pt x="344" y="339"/>
                  <a:pt x="347" y="336"/>
                  <a:pt x="350" y="333"/>
                </a:cubicBezTo>
                <a:lnTo>
                  <a:pt x="346" y="329"/>
                </a:lnTo>
                <a:close/>
                <a:moveTo>
                  <a:pt x="363" y="313"/>
                </a:moveTo>
                <a:cubicBezTo>
                  <a:pt x="360" y="315"/>
                  <a:pt x="357" y="318"/>
                  <a:pt x="354" y="321"/>
                </a:cubicBezTo>
                <a:cubicBezTo>
                  <a:pt x="358" y="325"/>
                  <a:pt x="358" y="325"/>
                  <a:pt x="358" y="325"/>
                </a:cubicBezTo>
                <a:cubicBezTo>
                  <a:pt x="361" y="322"/>
                  <a:pt x="364" y="319"/>
                  <a:pt x="367" y="316"/>
                </a:cubicBezTo>
                <a:lnTo>
                  <a:pt x="363" y="313"/>
                </a:lnTo>
                <a:close/>
                <a:moveTo>
                  <a:pt x="380" y="296"/>
                </a:moveTo>
                <a:cubicBezTo>
                  <a:pt x="377" y="299"/>
                  <a:pt x="374" y="301"/>
                  <a:pt x="372" y="304"/>
                </a:cubicBezTo>
                <a:cubicBezTo>
                  <a:pt x="375" y="308"/>
                  <a:pt x="375" y="308"/>
                  <a:pt x="375" y="308"/>
                </a:cubicBezTo>
                <a:cubicBezTo>
                  <a:pt x="378" y="305"/>
                  <a:pt x="381" y="303"/>
                  <a:pt x="384" y="300"/>
                </a:cubicBezTo>
                <a:lnTo>
                  <a:pt x="380" y="296"/>
                </a:lnTo>
                <a:close/>
                <a:moveTo>
                  <a:pt x="398" y="280"/>
                </a:moveTo>
                <a:cubicBezTo>
                  <a:pt x="395" y="282"/>
                  <a:pt x="392" y="285"/>
                  <a:pt x="389" y="288"/>
                </a:cubicBezTo>
                <a:cubicBezTo>
                  <a:pt x="393" y="292"/>
                  <a:pt x="393" y="292"/>
                  <a:pt x="393" y="292"/>
                </a:cubicBezTo>
                <a:cubicBezTo>
                  <a:pt x="396" y="289"/>
                  <a:pt x="399" y="286"/>
                  <a:pt x="402" y="284"/>
                </a:cubicBezTo>
                <a:lnTo>
                  <a:pt x="398" y="280"/>
                </a:lnTo>
                <a:close/>
                <a:moveTo>
                  <a:pt x="416" y="264"/>
                </a:moveTo>
                <a:cubicBezTo>
                  <a:pt x="413" y="267"/>
                  <a:pt x="410" y="269"/>
                  <a:pt x="407" y="272"/>
                </a:cubicBezTo>
                <a:cubicBezTo>
                  <a:pt x="411" y="276"/>
                  <a:pt x="411" y="276"/>
                  <a:pt x="411" y="276"/>
                </a:cubicBezTo>
                <a:cubicBezTo>
                  <a:pt x="414" y="273"/>
                  <a:pt x="417" y="271"/>
                  <a:pt x="420" y="268"/>
                </a:cubicBezTo>
                <a:lnTo>
                  <a:pt x="416" y="264"/>
                </a:lnTo>
                <a:close/>
                <a:moveTo>
                  <a:pt x="435" y="249"/>
                </a:moveTo>
                <a:cubicBezTo>
                  <a:pt x="432" y="251"/>
                  <a:pt x="428" y="254"/>
                  <a:pt x="425" y="256"/>
                </a:cubicBezTo>
                <a:cubicBezTo>
                  <a:pt x="429" y="260"/>
                  <a:pt x="429" y="260"/>
                  <a:pt x="429" y="260"/>
                </a:cubicBezTo>
                <a:cubicBezTo>
                  <a:pt x="432" y="258"/>
                  <a:pt x="435" y="255"/>
                  <a:pt x="438" y="253"/>
                </a:cubicBezTo>
                <a:lnTo>
                  <a:pt x="435" y="249"/>
                </a:lnTo>
                <a:close/>
                <a:moveTo>
                  <a:pt x="453" y="234"/>
                </a:moveTo>
                <a:cubicBezTo>
                  <a:pt x="450" y="236"/>
                  <a:pt x="447" y="239"/>
                  <a:pt x="444" y="241"/>
                </a:cubicBezTo>
                <a:cubicBezTo>
                  <a:pt x="447" y="245"/>
                  <a:pt x="447" y="245"/>
                  <a:pt x="447" y="245"/>
                </a:cubicBezTo>
                <a:cubicBezTo>
                  <a:pt x="451" y="243"/>
                  <a:pt x="454" y="240"/>
                  <a:pt x="457" y="238"/>
                </a:cubicBezTo>
                <a:lnTo>
                  <a:pt x="453" y="234"/>
                </a:lnTo>
                <a:close/>
                <a:moveTo>
                  <a:pt x="473" y="219"/>
                </a:moveTo>
                <a:cubicBezTo>
                  <a:pt x="469" y="221"/>
                  <a:pt x="466" y="224"/>
                  <a:pt x="463" y="226"/>
                </a:cubicBezTo>
                <a:cubicBezTo>
                  <a:pt x="466" y="231"/>
                  <a:pt x="466" y="231"/>
                  <a:pt x="466" y="231"/>
                </a:cubicBezTo>
                <a:cubicBezTo>
                  <a:pt x="469" y="228"/>
                  <a:pt x="473" y="226"/>
                  <a:pt x="476" y="223"/>
                </a:cubicBezTo>
                <a:lnTo>
                  <a:pt x="473" y="219"/>
                </a:lnTo>
                <a:close/>
                <a:moveTo>
                  <a:pt x="492" y="205"/>
                </a:moveTo>
                <a:cubicBezTo>
                  <a:pt x="489" y="207"/>
                  <a:pt x="486" y="210"/>
                  <a:pt x="482" y="212"/>
                </a:cubicBezTo>
                <a:cubicBezTo>
                  <a:pt x="485" y="216"/>
                  <a:pt x="485" y="216"/>
                  <a:pt x="485" y="216"/>
                </a:cubicBezTo>
                <a:cubicBezTo>
                  <a:pt x="489" y="214"/>
                  <a:pt x="492" y="212"/>
                  <a:pt x="495" y="209"/>
                </a:cubicBezTo>
                <a:lnTo>
                  <a:pt x="492" y="205"/>
                </a:lnTo>
                <a:close/>
                <a:moveTo>
                  <a:pt x="512" y="191"/>
                </a:moveTo>
                <a:cubicBezTo>
                  <a:pt x="509" y="193"/>
                  <a:pt x="505" y="196"/>
                  <a:pt x="502" y="198"/>
                </a:cubicBezTo>
                <a:cubicBezTo>
                  <a:pt x="505" y="202"/>
                  <a:pt x="505" y="202"/>
                  <a:pt x="505" y="202"/>
                </a:cubicBezTo>
                <a:cubicBezTo>
                  <a:pt x="508" y="200"/>
                  <a:pt x="512" y="198"/>
                  <a:pt x="515" y="196"/>
                </a:cubicBezTo>
                <a:lnTo>
                  <a:pt x="512" y="191"/>
                </a:lnTo>
                <a:close/>
                <a:moveTo>
                  <a:pt x="532" y="178"/>
                </a:moveTo>
                <a:cubicBezTo>
                  <a:pt x="529" y="180"/>
                  <a:pt x="525" y="182"/>
                  <a:pt x="522" y="184"/>
                </a:cubicBezTo>
                <a:cubicBezTo>
                  <a:pt x="525" y="189"/>
                  <a:pt x="525" y="189"/>
                  <a:pt x="525" y="189"/>
                </a:cubicBezTo>
                <a:cubicBezTo>
                  <a:pt x="528" y="187"/>
                  <a:pt x="531" y="184"/>
                  <a:pt x="535" y="182"/>
                </a:cubicBezTo>
                <a:lnTo>
                  <a:pt x="532" y="178"/>
                </a:lnTo>
                <a:close/>
                <a:moveTo>
                  <a:pt x="552" y="165"/>
                </a:moveTo>
                <a:cubicBezTo>
                  <a:pt x="549" y="167"/>
                  <a:pt x="545" y="169"/>
                  <a:pt x="542" y="171"/>
                </a:cubicBezTo>
                <a:cubicBezTo>
                  <a:pt x="545" y="176"/>
                  <a:pt x="545" y="176"/>
                  <a:pt x="545" y="176"/>
                </a:cubicBezTo>
                <a:cubicBezTo>
                  <a:pt x="548" y="174"/>
                  <a:pt x="552" y="172"/>
                  <a:pt x="555" y="169"/>
                </a:cubicBezTo>
                <a:cubicBezTo>
                  <a:pt x="552" y="165"/>
                  <a:pt x="552" y="165"/>
                  <a:pt x="552" y="165"/>
                </a:cubicBezTo>
                <a:close/>
                <a:moveTo>
                  <a:pt x="573" y="152"/>
                </a:moveTo>
                <a:cubicBezTo>
                  <a:pt x="569" y="155"/>
                  <a:pt x="566" y="157"/>
                  <a:pt x="563" y="159"/>
                </a:cubicBezTo>
                <a:cubicBezTo>
                  <a:pt x="565" y="163"/>
                  <a:pt x="565" y="163"/>
                  <a:pt x="565" y="163"/>
                </a:cubicBezTo>
                <a:cubicBezTo>
                  <a:pt x="569" y="161"/>
                  <a:pt x="572" y="159"/>
                  <a:pt x="576" y="157"/>
                </a:cubicBezTo>
                <a:lnTo>
                  <a:pt x="573" y="152"/>
                </a:lnTo>
                <a:close/>
                <a:moveTo>
                  <a:pt x="594" y="141"/>
                </a:moveTo>
                <a:cubicBezTo>
                  <a:pt x="590" y="142"/>
                  <a:pt x="587" y="144"/>
                  <a:pt x="583" y="146"/>
                </a:cubicBezTo>
                <a:cubicBezTo>
                  <a:pt x="586" y="151"/>
                  <a:pt x="586" y="151"/>
                  <a:pt x="586" y="151"/>
                </a:cubicBezTo>
                <a:cubicBezTo>
                  <a:pt x="590" y="149"/>
                  <a:pt x="593" y="147"/>
                  <a:pt x="597" y="145"/>
                </a:cubicBezTo>
                <a:lnTo>
                  <a:pt x="594" y="141"/>
                </a:lnTo>
                <a:close/>
                <a:moveTo>
                  <a:pt x="615" y="129"/>
                </a:moveTo>
                <a:cubicBezTo>
                  <a:pt x="612" y="131"/>
                  <a:pt x="608" y="133"/>
                  <a:pt x="604" y="135"/>
                </a:cubicBezTo>
                <a:cubicBezTo>
                  <a:pt x="607" y="139"/>
                  <a:pt x="607" y="139"/>
                  <a:pt x="607" y="139"/>
                </a:cubicBezTo>
                <a:cubicBezTo>
                  <a:pt x="611" y="137"/>
                  <a:pt x="614" y="136"/>
                  <a:pt x="618" y="134"/>
                </a:cubicBezTo>
                <a:lnTo>
                  <a:pt x="615" y="129"/>
                </a:lnTo>
                <a:close/>
                <a:moveTo>
                  <a:pt x="637" y="118"/>
                </a:moveTo>
                <a:cubicBezTo>
                  <a:pt x="633" y="120"/>
                  <a:pt x="629" y="122"/>
                  <a:pt x="626" y="123"/>
                </a:cubicBezTo>
                <a:cubicBezTo>
                  <a:pt x="628" y="128"/>
                  <a:pt x="628" y="128"/>
                  <a:pt x="628" y="128"/>
                </a:cubicBezTo>
                <a:cubicBezTo>
                  <a:pt x="632" y="126"/>
                  <a:pt x="635" y="125"/>
                  <a:pt x="639" y="123"/>
                </a:cubicBezTo>
                <a:lnTo>
                  <a:pt x="637" y="118"/>
                </a:lnTo>
                <a:close/>
                <a:moveTo>
                  <a:pt x="658" y="107"/>
                </a:moveTo>
                <a:cubicBezTo>
                  <a:pt x="655" y="109"/>
                  <a:pt x="651" y="111"/>
                  <a:pt x="647" y="113"/>
                </a:cubicBezTo>
                <a:cubicBezTo>
                  <a:pt x="650" y="117"/>
                  <a:pt x="650" y="117"/>
                  <a:pt x="650" y="117"/>
                </a:cubicBezTo>
                <a:cubicBezTo>
                  <a:pt x="653" y="116"/>
                  <a:pt x="657" y="114"/>
                  <a:pt x="661" y="112"/>
                </a:cubicBezTo>
                <a:lnTo>
                  <a:pt x="658" y="107"/>
                </a:lnTo>
                <a:close/>
                <a:moveTo>
                  <a:pt x="680" y="97"/>
                </a:moveTo>
                <a:cubicBezTo>
                  <a:pt x="677" y="99"/>
                  <a:pt x="673" y="101"/>
                  <a:pt x="669" y="102"/>
                </a:cubicBezTo>
                <a:cubicBezTo>
                  <a:pt x="671" y="107"/>
                  <a:pt x="671" y="107"/>
                  <a:pt x="671" y="107"/>
                </a:cubicBezTo>
                <a:cubicBezTo>
                  <a:pt x="675" y="105"/>
                  <a:pt x="679" y="104"/>
                  <a:pt x="682" y="102"/>
                </a:cubicBezTo>
                <a:lnTo>
                  <a:pt x="680" y="97"/>
                </a:lnTo>
                <a:close/>
                <a:moveTo>
                  <a:pt x="702" y="88"/>
                </a:moveTo>
                <a:cubicBezTo>
                  <a:pt x="699" y="89"/>
                  <a:pt x="695" y="91"/>
                  <a:pt x="691" y="92"/>
                </a:cubicBezTo>
                <a:cubicBezTo>
                  <a:pt x="693" y="97"/>
                  <a:pt x="693" y="97"/>
                  <a:pt x="693" y="97"/>
                </a:cubicBezTo>
                <a:cubicBezTo>
                  <a:pt x="697" y="96"/>
                  <a:pt x="701" y="94"/>
                  <a:pt x="704" y="93"/>
                </a:cubicBezTo>
                <a:lnTo>
                  <a:pt x="702" y="88"/>
                </a:lnTo>
                <a:close/>
                <a:moveTo>
                  <a:pt x="725" y="79"/>
                </a:moveTo>
                <a:cubicBezTo>
                  <a:pt x="721" y="80"/>
                  <a:pt x="717" y="82"/>
                  <a:pt x="713" y="83"/>
                </a:cubicBezTo>
                <a:cubicBezTo>
                  <a:pt x="715" y="88"/>
                  <a:pt x="715" y="88"/>
                  <a:pt x="715" y="88"/>
                </a:cubicBezTo>
                <a:cubicBezTo>
                  <a:pt x="719" y="87"/>
                  <a:pt x="723" y="85"/>
                  <a:pt x="727" y="84"/>
                </a:cubicBezTo>
                <a:lnTo>
                  <a:pt x="725" y="79"/>
                </a:lnTo>
                <a:close/>
                <a:moveTo>
                  <a:pt x="747" y="70"/>
                </a:moveTo>
                <a:cubicBezTo>
                  <a:pt x="743" y="71"/>
                  <a:pt x="740" y="73"/>
                  <a:pt x="736" y="74"/>
                </a:cubicBezTo>
                <a:cubicBezTo>
                  <a:pt x="738" y="79"/>
                  <a:pt x="738" y="79"/>
                  <a:pt x="738" y="79"/>
                </a:cubicBezTo>
                <a:cubicBezTo>
                  <a:pt x="741" y="78"/>
                  <a:pt x="745" y="76"/>
                  <a:pt x="749" y="75"/>
                </a:cubicBezTo>
                <a:lnTo>
                  <a:pt x="747" y="70"/>
                </a:lnTo>
                <a:close/>
                <a:moveTo>
                  <a:pt x="770" y="62"/>
                </a:moveTo>
                <a:cubicBezTo>
                  <a:pt x="766" y="63"/>
                  <a:pt x="762" y="65"/>
                  <a:pt x="758" y="66"/>
                </a:cubicBezTo>
                <a:cubicBezTo>
                  <a:pt x="760" y="71"/>
                  <a:pt x="760" y="71"/>
                  <a:pt x="760" y="71"/>
                </a:cubicBezTo>
                <a:cubicBezTo>
                  <a:pt x="764" y="70"/>
                  <a:pt x="768" y="68"/>
                  <a:pt x="771" y="67"/>
                </a:cubicBezTo>
                <a:lnTo>
                  <a:pt x="770" y="62"/>
                </a:lnTo>
                <a:close/>
                <a:moveTo>
                  <a:pt x="793" y="54"/>
                </a:moveTo>
                <a:cubicBezTo>
                  <a:pt x="789" y="56"/>
                  <a:pt x="785" y="57"/>
                  <a:pt x="781" y="58"/>
                </a:cubicBezTo>
                <a:cubicBezTo>
                  <a:pt x="783" y="63"/>
                  <a:pt x="783" y="63"/>
                  <a:pt x="783" y="63"/>
                </a:cubicBezTo>
                <a:cubicBezTo>
                  <a:pt x="787" y="62"/>
                  <a:pt x="790" y="61"/>
                  <a:pt x="794" y="60"/>
                </a:cubicBezTo>
                <a:lnTo>
                  <a:pt x="793" y="54"/>
                </a:lnTo>
                <a:close/>
                <a:moveTo>
                  <a:pt x="815" y="47"/>
                </a:moveTo>
                <a:cubicBezTo>
                  <a:pt x="812" y="48"/>
                  <a:pt x="808" y="50"/>
                  <a:pt x="804" y="51"/>
                </a:cubicBezTo>
                <a:cubicBezTo>
                  <a:pt x="806" y="56"/>
                  <a:pt x="806" y="56"/>
                  <a:pt x="806" y="56"/>
                </a:cubicBezTo>
                <a:cubicBezTo>
                  <a:pt x="809" y="55"/>
                  <a:pt x="813" y="54"/>
                  <a:pt x="817" y="52"/>
                </a:cubicBezTo>
                <a:lnTo>
                  <a:pt x="815" y="47"/>
                </a:lnTo>
                <a:close/>
                <a:moveTo>
                  <a:pt x="839" y="41"/>
                </a:moveTo>
                <a:cubicBezTo>
                  <a:pt x="835" y="42"/>
                  <a:pt x="831" y="43"/>
                  <a:pt x="827" y="44"/>
                </a:cubicBezTo>
                <a:cubicBezTo>
                  <a:pt x="829" y="49"/>
                  <a:pt x="829" y="49"/>
                  <a:pt x="829" y="49"/>
                </a:cubicBezTo>
                <a:cubicBezTo>
                  <a:pt x="832" y="48"/>
                  <a:pt x="836" y="47"/>
                  <a:pt x="840" y="46"/>
                </a:cubicBezTo>
                <a:lnTo>
                  <a:pt x="839" y="41"/>
                </a:lnTo>
                <a:close/>
                <a:moveTo>
                  <a:pt x="862" y="35"/>
                </a:moveTo>
                <a:cubicBezTo>
                  <a:pt x="858" y="36"/>
                  <a:pt x="854" y="37"/>
                  <a:pt x="850" y="38"/>
                </a:cubicBezTo>
                <a:cubicBezTo>
                  <a:pt x="852" y="43"/>
                  <a:pt x="852" y="43"/>
                  <a:pt x="852" y="43"/>
                </a:cubicBezTo>
                <a:cubicBezTo>
                  <a:pt x="855" y="42"/>
                  <a:pt x="859" y="41"/>
                  <a:pt x="863" y="40"/>
                </a:cubicBezTo>
                <a:lnTo>
                  <a:pt x="862" y="35"/>
                </a:lnTo>
                <a:close/>
                <a:moveTo>
                  <a:pt x="885" y="29"/>
                </a:moveTo>
                <a:cubicBezTo>
                  <a:pt x="881" y="30"/>
                  <a:pt x="877" y="31"/>
                  <a:pt x="874" y="32"/>
                </a:cubicBezTo>
                <a:cubicBezTo>
                  <a:pt x="875" y="37"/>
                  <a:pt x="875" y="37"/>
                  <a:pt x="875" y="37"/>
                </a:cubicBezTo>
                <a:cubicBezTo>
                  <a:pt x="879" y="36"/>
                  <a:pt x="883" y="35"/>
                  <a:pt x="886" y="34"/>
                </a:cubicBezTo>
                <a:lnTo>
                  <a:pt x="885" y="29"/>
                </a:lnTo>
                <a:close/>
                <a:moveTo>
                  <a:pt x="909" y="24"/>
                </a:moveTo>
                <a:cubicBezTo>
                  <a:pt x="905" y="25"/>
                  <a:pt x="901" y="26"/>
                  <a:pt x="897" y="26"/>
                </a:cubicBezTo>
                <a:cubicBezTo>
                  <a:pt x="898" y="32"/>
                  <a:pt x="898" y="32"/>
                  <a:pt x="898" y="32"/>
                </a:cubicBezTo>
                <a:cubicBezTo>
                  <a:pt x="902" y="31"/>
                  <a:pt x="906" y="30"/>
                  <a:pt x="910" y="29"/>
                </a:cubicBezTo>
                <a:lnTo>
                  <a:pt x="909" y="24"/>
                </a:lnTo>
                <a:close/>
                <a:moveTo>
                  <a:pt x="932" y="19"/>
                </a:moveTo>
                <a:cubicBezTo>
                  <a:pt x="928" y="20"/>
                  <a:pt x="925" y="21"/>
                  <a:pt x="921" y="22"/>
                </a:cubicBezTo>
                <a:cubicBezTo>
                  <a:pt x="922" y="27"/>
                  <a:pt x="922" y="27"/>
                  <a:pt x="922" y="27"/>
                </a:cubicBezTo>
                <a:cubicBezTo>
                  <a:pt x="926" y="26"/>
                  <a:pt x="929" y="25"/>
                  <a:pt x="933" y="25"/>
                </a:cubicBezTo>
                <a:lnTo>
                  <a:pt x="932" y="19"/>
                </a:lnTo>
                <a:close/>
                <a:moveTo>
                  <a:pt x="956" y="15"/>
                </a:moveTo>
                <a:cubicBezTo>
                  <a:pt x="952" y="16"/>
                  <a:pt x="948" y="17"/>
                  <a:pt x="944" y="17"/>
                </a:cubicBezTo>
                <a:cubicBezTo>
                  <a:pt x="945" y="23"/>
                  <a:pt x="945" y="23"/>
                  <a:pt x="945" y="23"/>
                </a:cubicBezTo>
                <a:cubicBezTo>
                  <a:pt x="949" y="22"/>
                  <a:pt x="953" y="21"/>
                  <a:pt x="957" y="21"/>
                </a:cubicBezTo>
                <a:lnTo>
                  <a:pt x="956" y="15"/>
                </a:lnTo>
                <a:close/>
                <a:moveTo>
                  <a:pt x="980" y="12"/>
                </a:moveTo>
                <a:cubicBezTo>
                  <a:pt x="976" y="12"/>
                  <a:pt x="972" y="13"/>
                  <a:pt x="968" y="13"/>
                </a:cubicBezTo>
                <a:cubicBezTo>
                  <a:pt x="969" y="19"/>
                  <a:pt x="969" y="19"/>
                  <a:pt x="969" y="19"/>
                </a:cubicBezTo>
                <a:cubicBezTo>
                  <a:pt x="973" y="18"/>
                  <a:pt x="977" y="18"/>
                  <a:pt x="981" y="17"/>
                </a:cubicBezTo>
                <a:lnTo>
                  <a:pt x="980" y="12"/>
                </a:lnTo>
                <a:close/>
                <a:moveTo>
                  <a:pt x="1004" y="9"/>
                </a:moveTo>
                <a:cubicBezTo>
                  <a:pt x="1000" y="9"/>
                  <a:pt x="996" y="10"/>
                  <a:pt x="992" y="10"/>
                </a:cubicBezTo>
                <a:cubicBezTo>
                  <a:pt x="993" y="15"/>
                  <a:pt x="993" y="15"/>
                  <a:pt x="993" y="15"/>
                </a:cubicBezTo>
                <a:cubicBezTo>
                  <a:pt x="996" y="15"/>
                  <a:pt x="1000" y="14"/>
                  <a:pt x="1004" y="14"/>
                </a:cubicBezTo>
                <a:lnTo>
                  <a:pt x="1004" y="9"/>
                </a:lnTo>
                <a:close/>
                <a:moveTo>
                  <a:pt x="1028" y="6"/>
                </a:moveTo>
                <a:cubicBezTo>
                  <a:pt x="1024" y="6"/>
                  <a:pt x="1020" y="7"/>
                  <a:pt x="1016" y="7"/>
                </a:cubicBezTo>
                <a:cubicBezTo>
                  <a:pt x="1016" y="13"/>
                  <a:pt x="1016" y="13"/>
                  <a:pt x="1016" y="13"/>
                </a:cubicBezTo>
                <a:cubicBezTo>
                  <a:pt x="1020" y="12"/>
                  <a:pt x="1024" y="12"/>
                  <a:pt x="1028" y="11"/>
                </a:cubicBezTo>
                <a:lnTo>
                  <a:pt x="1028" y="6"/>
                </a:lnTo>
                <a:close/>
                <a:moveTo>
                  <a:pt x="1052" y="4"/>
                </a:moveTo>
                <a:cubicBezTo>
                  <a:pt x="1048" y="4"/>
                  <a:pt x="1044" y="5"/>
                  <a:pt x="1040" y="5"/>
                </a:cubicBezTo>
                <a:cubicBezTo>
                  <a:pt x="1040" y="10"/>
                  <a:pt x="1040" y="10"/>
                  <a:pt x="1040" y="10"/>
                </a:cubicBezTo>
                <a:cubicBezTo>
                  <a:pt x="1044" y="10"/>
                  <a:pt x="1048" y="10"/>
                  <a:pt x="1052" y="9"/>
                </a:cubicBezTo>
                <a:lnTo>
                  <a:pt x="1052" y="4"/>
                </a:lnTo>
                <a:close/>
                <a:moveTo>
                  <a:pt x="1076" y="2"/>
                </a:moveTo>
                <a:cubicBezTo>
                  <a:pt x="1072" y="2"/>
                  <a:pt x="1068" y="3"/>
                  <a:pt x="1064" y="3"/>
                </a:cubicBezTo>
                <a:cubicBezTo>
                  <a:pt x="1064" y="8"/>
                  <a:pt x="1064" y="8"/>
                  <a:pt x="1064" y="8"/>
                </a:cubicBezTo>
                <a:cubicBezTo>
                  <a:pt x="1068" y="8"/>
                  <a:pt x="1072" y="8"/>
                  <a:pt x="1076" y="8"/>
                </a:cubicBezTo>
                <a:lnTo>
                  <a:pt x="1076" y="2"/>
                </a:lnTo>
                <a:close/>
                <a:moveTo>
                  <a:pt x="1100" y="1"/>
                </a:moveTo>
                <a:cubicBezTo>
                  <a:pt x="1096" y="1"/>
                  <a:pt x="1092" y="1"/>
                  <a:pt x="1088" y="2"/>
                </a:cubicBezTo>
                <a:cubicBezTo>
                  <a:pt x="1088" y="7"/>
                  <a:pt x="1088" y="7"/>
                  <a:pt x="1088" y="7"/>
                </a:cubicBezTo>
                <a:cubicBezTo>
                  <a:pt x="1092" y="7"/>
                  <a:pt x="1096" y="7"/>
                  <a:pt x="1100" y="6"/>
                </a:cubicBezTo>
                <a:lnTo>
                  <a:pt x="1100" y="1"/>
                </a:lnTo>
                <a:close/>
                <a:moveTo>
                  <a:pt x="1124" y="0"/>
                </a:moveTo>
                <a:cubicBezTo>
                  <a:pt x="1120" y="1"/>
                  <a:pt x="1116" y="1"/>
                  <a:pt x="1112" y="1"/>
                </a:cubicBezTo>
                <a:cubicBezTo>
                  <a:pt x="1112" y="6"/>
                  <a:pt x="1112" y="6"/>
                  <a:pt x="1112" y="6"/>
                </a:cubicBezTo>
                <a:cubicBezTo>
                  <a:pt x="1116" y="6"/>
                  <a:pt x="1120" y="6"/>
                  <a:pt x="1124" y="6"/>
                </a:cubicBezTo>
                <a:cubicBezTo>
                  <a:pt x="1124" y="0"/>
                  <a:pt x="1124" y="0"/>
                  <a:pt x="1124" y="0"/>
                </a:cubicBezTo>
                <a:close/>
                <a:moveTo>
                  <a:pt x="1148" y="0"/>
                </a:moveTo>
                <a:cubicBezTo>
                  <a:pt x="1147" y="0"/>
                  <a:pt x="1146" y="0"/>
                  <a:pt x="1145" y="0"/>
                </a:cubicBezTo>
                <a:cubicBezTo>
                  <a:pt x="1142" y="0"/>
                  <a:pt x="1139" y="0"/>
                  <a:pt x="1136" y="0"/>
                </a:cubicBezTo>
                <a:cubicBezTo>
                  <a:pt x="1136" y="6"/>
                  <a:pt x="1136" y="6"/>
                  <a:pt x="1136" y="6"/>
                </a:cubicBezTo>
                <a:cubicBezTo>
                  <a:pt x="1139" y="6"/>
                  <a:pt x="1142" y="6"/>
                  <a:pt x="1145" y="6"/>
                </a:cubicBezTo>
                <a:cubicBezTo>
                  <a:pt x="1146" y="6"/>
                  <a:pt x="1147" y="6"/>
                  <a:pt x="1148" y="6"/>
                </a:cubicBezTo>
                <a:lnTo>
                  <a:pt x="1148" y="0"/>
                </a:lnTo>
                <a:close/>
                <a:moveTo>
                  <a:pt x="1172" y="1"/>
                </a:moveTo>
                <a:cubicBezTo>
                  <a:pt x="1168" y="0"/>
                  <a:pt x="1164" y="0"/>
                  <a:pt x="1160" y="0"/>
                </a:cubicBezTo>
                <a:cubicBezTo>
                  <a:pt x="1160" y="6"/>
                  <a:pt x="1160" y="6"/>
                  <a:pt x="1160" y="6"/>
                </a:cubicBezTo>
                <a:cubicBezTo>
                  <a:pt x="1164" y="6"/>
                  <a:pt x="1168" y="6"/>
                  <a:pt x="1172" y="6"/>
                </a:cubicBezTo>
                <a:lnTo>
                  <a:pt x="1172" y="1"/>
                </a:lnTo>
                <a:close/>
                <a:moveTo>
                  <a:pt x="1196" y="1"/>
                </a:moveTo>
                <a:cubicBezTo>
                  <a:pt x="1192" y="1"/>
                  <a:pt x="1188" y="1"/>
                  <a:pt x="1184" y="1"/>
                </a:cubicBezTo>
                <a:cubicBezTo>
                  <a:pt x="1184" y="6"/>
                  <a:pt x="1184" y="6"/>
                  <a:pt x="1184" y="6"/>
                </a:cubicBezTo>
                <a:cubicBezTo>
                  <a:pt x="1188" y="6"/>
                  <a:pt x="1192" y="6"/>
                  <a:pt x="1196" y="7"/>
                </a:cubicBezTo>
                <a:lnTo>
                  <a:pt x="1196" y="1"/>
                </a:lnTo>
                <a:close/>
                <a:moveTo>
                  <a:pt x="1220" y="3"/>
                </a:moveTo>
                <a:cubicBezTo>
                  <a:pt x="1216" y="2"/>
                  <a:pt x="1212" y="2"/>
                  <a:pt x="1208" y="2"/>
                </a:cubicBezTo>
                <a:cubicBezTo>
                  <a:pt x="1208" y="7"/>
                  <a:pt x="1208" y="7"/>
                  <a:pt x="1208" y="7"/>
                </a:cubicBezTo>
                <a:cubicBezTo>
                  <a:pt x="1212" y="7"/>
                  <a:pt x="1215" y="8"/>
                  <a:pt x="1219" y="8"/>
                </a:cubicBezTo>
                <a:lnTo>
                  <a:pt x="1220" y="3"/>
                </a:lnTo>
                <a:close/>
                <a:moveTo>
                  <a:pt x="1244" y="4"/>
                </a:moveTo>
                <a:cubicBezTo>
                  <a:pt x="1240" y="4"/>
                  <a:pt x="1236" y="4"/>
                  <a:pt x="1232" y="3"/>
                </a:cubicBezTo>
                <a:cubicBezTo>
                  <a:pt x="1231" y="9"/>
                  <a:pt x="1231" y="9"/>
                  <a:pt x="1231" y="9"/>
                </a:cubicBezTo>
                <a:cubicBezTo>
                  <a:pt x="1235" y="9"/>
                  <a:pt x="1239" y="9"/>
                  <a:pt x="1243" y="10"/>
                </a:cubicBezTo>
                <a:lnTo>
                  <a:pt x="1244" y="4"/>
                </a:lnTo>
                <a:close/>
                <a:moveTo>
                  <a:pt x="1268" y="6"/>
                </a:moveTo>
                <a:cubicBezTo>
                  <a:pt x="1264" y="6"/>
                  <a:pt x="1260" y="6"/>
                  <a:pt x="1256" y="5"/>
                </a:cubicBezTo>
                <a:cubicBezTo>
                  <a:pt x="1255" y="11"/>
                  <a:pt x="1255" y="11"/>
                  <a:pt x="1255" y="11"/>
                </a:cubicBezTo>
                <a:cubicBezTo>
                  <a:pt x="1259" y="11"/>
                  <a:pt x="1263" y="11"/>
                  <a:pt x="1267" y="12"/>
                </a:cubicBezTo>
                <a:lnTo>
                  <a:pt x="1268" y="6"/>
                </a:lnTo>
                <a:close/>
                <a:moveTo>
                  <a:pt x="1292" y="9"/>
                </a:moveTo>
                <a:cubicBezTo>
                  <a:pt x="1288" y="9"/>
                  <a:pt x="1284" y="8"/>
                  <a:pt x="1280" y="8"/>
                </a:cubicBezTo>
                <a:cubicBezTo>
                  <a:pt x="1279" y="13"/>
                  <a:pt x="1279" y="13"/>
                  <a:pt x="1279" y="13"/>
                </a:cubicBezTo>
                <a:cubicBezTo>
                  <a:pt x="1283" y="14"/>
                  <a:pt x="1287" y="14"/>
                  <a:pt x="1291" y="14"/>
                </a:cubicBezTo>
                <a:lnTo>
                  <a:pt x="1292" y="9"/>
                </a:lnTo>
                <a:close/>
                <a:moveTo>
                  <a:pt x="1315" y="12"/>
                </a:moveTo>
                <a:cubicBezTo>
                  <a:pt x="1312" y="12"/>
                  <a:pt x="1308" y="11"/>
                  <a:pt x="1304" y="11"/>
                </a:cubicBezTo>
                <a:cubicBezTo>
                  <a:pt x="1303" y="16"/>
                  <a:pt x="1303" y="16"/>
                  <a:pt x="1303" y="16"/>
                </a:cubicBezTo>
                <a:cubicBezTo>
                  <a:pt x="1307" y="17"/>
                  <a:pt x="1311" y="17"/>
                  <a:pt x="1315" y="18"/>
                </a:cubicBezTo>
                <a:lnTo>
                  <a:pt x="1315" y="12"/>
                </a:lnTo>
                <a:close/>
                <a:moveTo>
                  <a:pt x="1339" y="16"/>
                </a:moveTo>
                <a:cubicBezTo>
                  <a:pt x="1335" y="15"/>
                  <a:pt x="1331" y="15"/>
                  <a:pt x="1327" y="14"/>
                </a:cubicBezTo>
                <a:cubicBezTo>
                  <a:pt x="1327" y="19"/>
                  <a:pt x="1327" y="19"/>
                  <a:pt x="1327" y="19"/>
                </a:cubicBezTo>
                <a:cubicBezTo>
                  <a:pt x="1330" y="20"/>
                  <a:pt x="1334" y="21"/>
                  <a:pt x="1338" y="21"/>
                </a:cubicBezTo>
                <a:lnTo>
                  <a:pt x="1339" y="16"/>
                </a:lnTo>
                <a:close/>
                <a:moveTo>
                  <a:pt x="1363" y="20"/>
                </a:moveTo>
                <a:cubicBezTo>
                  <a:pt x="1359" y="19"/>
                  <a:pt x="1355" y="19"/>
                  <a:pt x="1351" y="18"/>
                </a:cubicBezTo>
                <a:cubicBezTo>
                  <a:pt x="1350" y="23"/>
                  <a:pt x="1350" y="23"/>
                  <a:pt x="1350" y="23"/>
                </a:cubicBezTo>
                <a:cubicBezTo>
                  <a:pt x="1354" y="24"/>
                  <a:pt x="1358" y="25"/>
                  <a:pt x="1362" y="25"/>
                </a:cubicBezTo>
                <a:cubicBezTo>
                  <a:pt x="1363" y="20"/>
                  <a:pt x="1363" y="20"/>
                  <a:pt x="1363" y="20"/>
                </a:cubicBezTo>
                <a:close/>
                <a:moveTo>
                  <a:pt x="1387" y="25"/>
                </a:moveTo>
                <a:cubicBezTo>
                  <a:pt x="1383" y="24"/>
                  <a:pt x="1379" y="23"/>
                  <a:pt x="1375" y="23"/>
                </a:cubicBezTo>
                <a:cubicBezTo>
                  <a:pt x="1374" y="28"/>
                  <a:pt x="1374" y="28"/>
                  <a:pt x="1374" y="28"/>
                </a:cubicBezTo>
                <a:cubicBezTo>
                  <a:pt x="1378" y="29"/>
                  <a:pt x="1382" y="29"/>
                  <a:pt x="1385" y="30"/>
                </a:cubicBezTo>
                <a:lnTo>
                  <a:pt x="1387" y="25"/>
                </a:lnTo>
                <a:close/>
                <a:moveTo>
                  <a:pt x="1410" y="30"/>
                </a:moveTo>
                <a:cubicBezTo>
                  <a:pt x="1406" y="29"/>
                  <a:pt x="1402" y="28"/>
                  <a:pt x="1398" y="27"/>
                </a:cubicBezTo>
                <a:cubicBezTo>
                  <a:pt x="1397" y="33"/>
                  <a:pt x="1397" y="33"/>
                  <a:pt x="1397" y="33"/>
                </a:cubicBezTo>
                <a:cubicBezTo>
                  <a:pt x="1401" y="34"/>
                  <a:pt x="1405" y="34"/>
                  <a:pt x="1409" y="35"/>
                </a:cubicBezTo>
                <a:lnTo>
                  <a:pt x="1410" y="30"/>
                </a:lnTo>
                <a:close/>
                <a:moveTo>
                  <a:pt x="1433" y="36"/>
                </a:moveTo>
                <a:cubicBezTo>
                  <a:pt x="1429" y="35"/>
                  <a:pt x="1426" y="34"/>
                  <a:pt x="1422" y="33"/>
                </a:cubicBezTo>
                <a:cubicBezTo>
                  <a:pt x="1420" y="38"/>
                  <a:pt x="1420" y="38"/>
                  <a:pt x="1420" y="38"/>
                </a:cubicBezTo>
                <a:cubicBezTo>
                  <a:pt x="1424" y="39"/>
                  <a:pt x="1428" y="40"/>
                  <a:pt x="1432" y="41"/>
                </a:cubicBezTo>
                <a:lnTo>
                  <a:pt x="1433" y="36"/>
                </a:lnTo>
                <a:close/>
                <a:moveTo>
                  <a:pt x="1457" y="42"/>
                </a:moveTo>
                <a:cubicBezTo>
                  <a:pt x="1453" y="41"/>
                  <a:pt x="1449" y="40"/>
                  <a:pt x="1445" y="39"/>
                </a:cubicBezTo>
                <a:cubicBezTo>
                  <a:pt x="1444" y="44"/>
                  <a:pt x="1444" y="44"/>
                  <a:pt x="1444" y="44"/>
                </a:cubicBezTo>
                <a:cubicBezTo>
                  <a:pt x="1447" y="45"/>
                  <a:pt x="1451" y="46"/>
                  <a:pt x="1455" y="47"/>
                </a:cubicBezTo>
                <a:lnTo>
                  <a:pt x="1457" y="42"/>
                </a:lnTo>
                <a:close/>
                <a:moveTo>
                  <a:pt x="1480" y="49"/>
                </a:moveTo>
                <a:cubicBezTo>
                  <a:pt x="1476" y="48"/>
                  <a:pt x="1472" y="46"/>
                  <a:pt x="1468" y="45"/>
                </a:cubicBezTo>
                <a:cubicBezTo>
                  <a:pt x="1467" y="50"/>
                  <a:pt x="1467" y="50"/>
                  <a:pt x="1467" y="50"/>
                </a:cubicBezTo>
                <a:cubicBezTo>
                  <a:pt x="1471" y="52"/>
                  <a:pt x="1474" y="53"/>
                  <a:pt x="1478" y="54"/>
                </a:cubicBezTo>
                <a:lnTo>
                  <a:pt x="1480" y="49"/>
                </a:lnTo>
                <a:close/>
                <a:moveTo>
                  <a:pt x="1503" y="56"/>
                </a:moveTo>
                <a:cubicBezTo>
                  <a:pt x="1499" y="55"/>
                  <a:pt x="1495" y="53"/>
                  <a:pt x="1491" y="52"/>
                </a:cubicBezTo>
                <a:cubicBezTo>
                  <a:pt x="1490" y="57"/>
                  <a:pt x="1490" y="57"/>
                  <a:pt x="1490" y="57"/>
                </a:cubicBezTo>
                <a:cubicBezTo>
                  <a:pt x="1493" y="59"/>
                  <a:pt x="1497" y="60"/>
                  <a:pt x="1501" y="61"/>
                </a:cubicBezTo>
                <a:lnTo>
                  <a:pt x="1503" y="56"/>
                </a:lnTo>
                <a:close/>
                <a:moveTo>
                  <a:pt x="1525" y="64"/>
                </a:moveTo>
                <a:cubicBezTo>
                  <a:pt x="1522" y="62"/>
                  <a:pt x="1518" y="61"/>
                  <a:pt x="1514" y="60"/>
                </a:cubicBezTo>
                <a:cubicBezTo>
                  <a:pt x="1512" y="65"/>
                  <a:pt x="1512" y="65"/>
                  <a:pt x="1512" y="65"/>
                </a:cubicBezTo>
                <a:cubicBezTo>
                  <a:pt x="1516" y="66"/>
                  <a:pt x="1520" y="67"/>
                  <a:pt x="1524" y="69"/>
                </a:cubicBezTo>
                <a:lnTo>
                  <a:pt x="1525" y="64"/>
                </a:lnTo>
                <a:close/>
                <a:moveTo>
                  <a:pt x="1548" y="72"/>
                </a:moveTo>
                <a:cubicBezTo>
                  <a:pt x="1544" y="70"/>
                  <a:pt x="1541" y="69"/>
                  <a:pt x="1537" y="68"/>
                </a:cubicBezTo>
                <a:cubicBezTo>
                  <a:pt x="1535" y="73"/>
                  <a:pt x="1535" y="73"/>
                  <a:pt x="1535" y="73"/>
                </a:cubicBezTo>
                <a:cubicBezTo>
                  <a:pt x="1539" y="74"/>
                  <a:pt x="1542" y="75"/>
                  <a:pt x="1546" y="77"/>
                </a:cubicBezTo>
                <a:lnTo>
                  <a:pt x="1548" y="72"/>
                </a:lnTo>
                <a:close/>
                <a:moveTo>
                  <a:pt x="1571" y="80"/>
                </a:moveTo>
                <a:cubicBezTo>
                  <a:pt x="1567" y="79"/>
                  <a:pt x="1563" y="77"/>
                  <a:pt x="1559" y="76"/>
                </a:cubicBezTo>
                <a:cubicBezTo>
                  <a:pt x="1557" y="81"/>
                  <a:pt x="1557" y="81"/>
                  <a:pt x="1557" y="81"/>
                </a:cubicBezTo>
                <a:cubicBezTo>
                  <a:pt x="1561" y="82"/>
                  <a:pt x="1565" y="84"/>
                  <a:pt x="1569" y="85"/>
                </a:cubicBezTo>
                <a:lnTo>
                  <a:pt x="1571" y="80"/>
                </a:lnTo>
                <a:close/>
                <a:moveTo>
                  <a:pt x="1593" y="90"/>
                </a:moveTo>
                <a:cubicBezTo>
                  <a:pt x="1589" y="88"/>
                  <a:pt x="1585" y="86"/>
                  <a:pt x="1582" y="85"/>
                </a:cubicBezTo>
                <a:cubicBezTo>
                  <a:pt x="1580" y="90"/>
                  <a:pt x="1580" y="90"/>
                  <a:pt x="1580" y="90"/>
                </a:cubicBezTo>
                <a:cubicBezTo>
                  <a:pt x="1583" y="91"/>
                  <a:pt x="1587" y="93"/>
                  <a:pt x="1591" y="95"/>
                </a:cubicBezTo>
                <a:lnTo>
                  <a:pt x="1593" y="90"/>
                </a:lnTo>
                <a:close/>
                <a:moveTo>
                  <a:pt x="1615" y="99"/>
                </a:moveTo>
                <a:cubicBezTo>
                  <a:pt x="1611" y="98"/>
                  <a:pt x="1607" y="96"/>
                  <a:pt x="1604" y="94"/>
                </a:cubicBezTo>
                <a:cubicBezTo>
                  <a:pt x="1602" y="99"/>
                  <a:pt x="1602" y="99"/>
                  <a:pt x="1602" y="99"/>
                </a:cubicBezTo>
                <a:cubicBezTo>
                  <a:pt x="1605" y="101"/>
                  <a:pt x="1609" y="103"/>
                  <a:pt x="1613" y="104"/>
                </a:cubicBezTo>
                <a:lnTo>
                  <a:pt x="1615" y="99"/>
                </a:lnTo>
                <a:close/>
                <a:moveTo>
                  <a:pt x="1637" y="109"/>
                </a:moveTo>
                <a:cubicBezTo>
                  <a:pt x="1633" y="108"/>
                  <a:pt x="1629" y="106"/>
                  <a:pt x="1626" y="104"/>
                </a:cubicBezTo>
                <a:cubicBezTo>
                  <a:pt x="1623" y="109"/>
                  <a:pt x="1623" y="109"/>
                  <a:pt x="1623" y="109"/>
                </a:cubicBezTo>
                <a:cubicBezTo>
                  <a:pt x="1627" y="111"/>
                  <a:pt x="1631" y="113"/>
                  <a:pt x="1634" y="114"/>
                </a:cubicBezTo>
                <a:lnTo>
                  <a:pt x="1637" y="109"/>
                </a:lnTo>
                <a:close/>
                <a:moveTo>
                  <a:pt x="1658" y="120"/>
                </a:moveTo>
                <a:cubicBezTo>
                  <a:pt x="1655" y="118"/>
                  <a:pt x="1651" y="116"/>
                  <a:pt x="1647" y="115"/>
                </a:cubicBezTo>
                <a:cubicBezTo>
                  <a:pt x="1645" y="119"/>
                  <a:pt x="1645" y="119"/>
                  <a:pt x="1645" y="119"/>
                </a:cubicBezTo>
                <a:cubicBezTo>
                  <a:pt x="1649" y="121"/>
                  <a:pt x="1652" y="123"/>
                  <a:pt x="1656" y="125"/>
                </a:cubicBezTo>
                <a:lnTo>
                  <a:pt x="1658" y="120"/>
                </a:lnTo>
                <a:close/>
                <a:moveTo>
                  <a:pt x="1680" y="131"/>
                </a:moveTo>
                <a:cubicBezTo>
                  <a:pt x="1676" y="129"/>
                  <a:pt x="1672" y="127"/>
                  <a:pt x="1669" y="126"/>
                </a:cubicBezTo>
                <a:cubicBezTo>
                  <a:pt x="1666" y="130"/>
                  <a:pt x="1666" y="130"/>
                  <a:pt x="1666" y="130"/>
                </a:cubicBezTo>
                <a:cubicBezTo>
                  <a:pt x="1670" y="132"/>
                  <a:pt x="1673" y="134"/>
                  <a:pt x="1677" y="136"/>
                </a:cubicBezTo>
                <a:lnTo>
                  <a:pt x="1680" y="131"/>
                </a:lnTo>
                <a:close/>
                <a:moveTo>
                  <a:pt x="1701" y="143"/>
                </a:moveTo>
                <a:cubicBezTo>
                  <a:pt x="1697" y="141"/>
                  <a:pt x="1694" y="139"/>
                  <a:pt x="1690" y="137"/>
                </a:cubicBezTo>
                <a:cubicBezTo>
                  <a:pt x="1688" y="142"/>
                  <a:pt x="1688" y="142"/>
                  <a:pt x="1688" y="142"/>
                </a:cubicBezTo>
                <a:cubicBezTo>
                  <a:pt x="1691" y="143"/>
                  <a:pt x="1695" y="145"/>
                  <a:pt x="1698" y="147"/>
                </a:cubicBezTo>
                <a:lnTo>
                  <a:pt x="1701" y="143"/>
                </a:lnTo>
                <a:close/>
                <a:moveTo>
                  <a:pt x="1721" y="155"/>
                </a:moveTo>
                <a:cubicBezTo>
                  <a:pt x="1718" y="153"/>
                  <a:pt x="1715" y="151"/>
                  <a:pt x="1711" y="149"/>
                </a:cubicBezTo>
                <a:cubicBezTo>
                  <a:pt x="1708" y="153"/>
                  <a:pt x="1708" y="153"/>
                  <a:pt x="1708" y="153"/>
                </a:cubicBezTo>
                <a:cubicBezTo>
                  <a:pt x="1712" y="155"/>
                  <a:pt x="1715" y="157"/>
                  <a:pt x="1719" y="159"/>
                </a:cubicBezTo>
                <a:lnTo>
                  <a:pt x="1721" y="155"/>
                </a:lnTo>
                <a:close/>
                <a:moveTo>
                  <a:pt x="1742" y="167"/>
                </a:moveTo>
                <a:cubicBezTo>
                  <a:pt x="1738" y="165"/>
                  <a:pt x="1735" y="163"/>
                  <a:pt x="1732" y="161"/>
                </a:cubicBezTo>
                <a:cubicBezTo>
                  <a:pt x="1729" y="165"/>
                  <a:pt x="1729" y="165"/>
                  <a:pt x="1729" y="165"/>
                </a:cubicBezTo>
                <a:cubicBezTo>
                  <a:pt x="1732" y="167"/>
                  <a:pt x="1736" y="170"/>
                  <a:pt x="1739" y="172"/>
                </a:cubicBezTo>
                <a:lnTo>
                  <a:pt x="1742" y="167"/>
                </a:lnTo>
                <a:close/>
                <a:moveTo>
                  <a:pt x="1762" y="180"/>
                </a:moveTo>
                <a:cubicBezTo>
                  <a:pt x="1759" y="178"/>
                  <a:pt x="1755" y="176"/>
                  <a:pt x="1752" y="174"/>
                </a:cubicBezTo>
                <a:cubicBezTo>
                  <a:pt x="1749" y="178"/>
                  <a:pt x="1749" y="178"/>
                  <a:pt x="1749" y="178"/>
                </a:cubicBezTo>
                <a:cubicBezTo>
                  <a:pt x="1752" y="180"/>
                  <a:pt x="1756" y="182"/>
                  <a:pt x="1759" y="184"/>
                </a:cubicBezTo>
                <a:lnTo>
                  <a:pt x="1762" y="180"/>
                </a:lnTo>
                <a:close/>
                <a:moveTo>
                  <a:pt x="1782" y="193"/>
                </a:moveTo>
                <a:cubicBezTo>
                  <a:pt x="1779" y="191"/>
                  <a:pt x="1775" y="189"/>
                  <a:pt x="1772" y="187"/>
                </a:cubicBezTo>
                <a:cubicBezTo>
                  <a:pt x="1769" y="191"/>
                  <a:pt x="1769" y="191"/>
                  <a:pt x="1769" y="191"/>
                </a:cubicBezTo>
                <a:cubicBezTo>
                  <a:pt x="1772" y="193"/>
                  <a:pt x="1776" y="196"/>
                  <a:pt x="1779" y="198"/>
                </a:cubicBezTo>
                <a:cubicBezTo>
                  <a:pt x="1782" y="193"/>
                  <a:pt x="1782" y="193"/>
                  <a:pt x="1782" y="193"/>
                </a:cubicBezTo>
                <a:close/>
                <a:moveTo>
                  <a:pt x="1802" y="207"/>
                </a:moveTo>
                <a:cubicBezTo>
                  <a:pt x="1798" y="205"/>
                  <a:pt x="1795" y="202"/>
                  <a:pt x="1792" y="200"/>
                </a:cubicBezTo>
                <a:cubicBezTo>
                  <a:pt x="1789" y="205"/>
                  <a:pt x="1789" y="205"/>
                  <a:pt x="1789" y="205"/>
                </a:cubicBezTo>
                <a:cubicBezTo>
                  <a:pt x="1792" y="207"/>
                  <a:pt x="1795" y="209"/>
                  <a:pt x="1799" y="211"/>
                </a:cubicBezTo>
                <a:lnTo>
                  <a:pt x="1802" y="207"/>
                </a:lnTo>
                <a:close/>
                <a:moveTo>
                  <a:pt x="1821" y="221"/>
                </a:moveTo>
                <a:cubicBezTo>
                  <a:pt x="1818" y="219"/>
                  <a:pt x="1815" y="217"/>
                  <a:pt x="1811" y="214"/>
                </a:cubicBezTo>
                <a:cubicBezTo>
                  <a:pt x="1808" y="218"/>
                  <a:pt x="1808" y="218"/>
                  <a:pt x="1808" y="218"/>
                </a:cubicBezTo>
                <a:cubicBezTo>
                  <a:pt x="1811" y="221"/>
                  <a:pt x="1815" y="223"/>
                  <a:pt x="1818" y="226"/>
                </a:cubicBezTo>
                <a:lnTo>
                  <a:pt x="1821" y="221"/>
                </a:lnTo>
                <a:close/>
                <a:moveTo>
                  <a:pt x="1840" y="236"/>
                </a:moveTo>
                <a:cubicBezTo>
                  <a:pt x="1837" y="233"/>
                  <a:pt x="1834" y="231"/>
                  <a:pt x="1831" y="229"/>
                </a:cubicBezTo>
                <a:cubicBezTo>
                  <a:pt x="1827" y="233"/>
                  <a:pt x="1827" y="233"/>
                  <a:pt x="1827" y="233"/>
                </a:cubicBezTo>
                <a:cubicBezTo>
                  <a:pt x="1830" y="235"/>
                  <a:pt x="1834" y="238"/>
                  <a:pt x="1837" y="240"/>
                </a:cubicBezTo>
                <a:lnTo>
                  <a:pt x="1840" y="236"/>
                </a:lnTo>
                <a:close/>
                <a:moveTo>
                  <a:pt x="1859" y="251"/>
                </a:moveTo>
                <a:cubicBezTo>
                  <a:pt x="1856" y="248"/>
                  <a:pt x="1853" y="246"/>
                  <a:pt x="1849" y="243"/>
                </a:cubicBezTo>
                <a:cubicBezTo>
                  <a:pt x="1846" y="248"/>
                  <a:pt x="1846" y="248"/>
                  <a:pt x="1846" y="248"/>
                </a:cubicBezTo>
                <a:cubicBezTo>
                  <a:pt x="1849" y="250"/>
                  <a:pt x="1852" y="253"/>
                  <a:pt x="1855" y="255"/>
                </a:cubicBezTo>
                <a:lnTo>
                  <a:pt x="1859" y="251"/>
                </a:lnTo>
                <a:close/>
                <a:moveTo>
                  <a:pt x="1877" y="266"/>
                </a:moveTo>
                <a:cubicBezTo>
                  <a:pt x="1874" y="264"/>
                  <a:pt x="1871" y="261"/>
                  <a:pt x="1868" y="259"/>
                </a:cubicBezTo>
                <a:cubicBezTo>
                  <a:pt x="1865" y="263"/>
                  <a:pt x="1865" y="263"/>
                  <a:pt x="1865" y="263"/>
                </a:cubicBezTo>
                <a:cubicBezTo>
                  <a:pt x="1868" y="265"/>
                  <a:pt x="1871" y="268"/>
                  <a:pt x="1874" y="270"/>
                </a:cubicBezTo>
                <a:lnTo>
                  <a:pt x="1877" y="266"/>
                </a:lnTo>
                <a:close/>
                <a:moveTo>
                  <a:pt x="1895" y="282"/>
                </a:moveTo>
                <a:cubicBezTo>
                  <a:pt x="1892" y="280"/>
                  <a:pt x="1889" y="277"/>
                  <a:pt x="1886" y="274"/>
                </a:cubicBezTo>
                <a:cubicBezTo>
                  <a:pt x="1883" y="278"/>
                  <a:pt x="1883" y="278"/>
                  <a:pt x="1883" y="278"/>
                </a:cubicBezTo>
                <a:cubicBezTo>
                  <a:pt x="1886" y="281"/>
                  <a:pt x="1889" y="284"/>
                  <a:pt x="1892" y="286"/>
                </a:cubicBezTo>
                <a:lnTo>
                  <a:pt x="1895" y="282"/>
                </a:lnTo>
                <a:close/>
                <a:moveTo>
                  <a:pt x="1913" y="299"/>
                </a:moveTo>
                <a:cubicBezTo>
                  <a:pt x="1910" y="296"/>
                  <a:pt x="1907" y="293"/>
                  <a:pt x="1904" y="290"/>
                </a:cubicBezTo>
                <a:cubicBezTo>
                  <a:pt x="1901" y="294"/>
                  <a:pt x="1901" y="294"/>
                  <a:pt x="1901" y="294"/>
                </a:cubicBezTo>
                <a:cubicBezTo>
                  <a:pt x="1904" y="297"/>
                  <a:pt x="1906" y="300"/>
                  <a:pt x="1909" y="302"/>
                </a:cubicBezTo>
                <a:lnTo>
                  <a:pt x="1913" y="299"/>
                </a:lnTo>
                <a:close/>
                <a:moveTo>
                  <a:pt x="1930" y="315"/>
                </a:moveTo>
                <a:cubicBezTo>
                  <a:pt x="1928" y="312"/>
                  <a:pt x="1925" y="310"/>
                  <a:pt x="1922" y="307"/>
                </a:cubicBezTo>
                <a:cubicBezTo>
                  <a:pt x="1918" y="311"/>
                  <a:pt x="1918" y="311"/>
                  <a:pt x="1918" y="311"/>
                </a:cubicBezTo>
                <a:cubicBezTo>
                  <a:pt x="1921" y="313"/>
                  <a:pt x="1924" y="316"/>
                  <a:pt x="1927" y="319"/>
                </a:cubicBezTo>
                <a:lnTo>
                  <a:pt x="1930" y="315"/>
                </a:lnTo>
                <a:close/>
                <a:moveTo>
                  <a:pt x="1947" y="332"/>
                </a:moveTo>
                <a:cubicBezTo>
                  <a:pt x="1945" y="329"/>
                  <a:pt x="1942" y="326"/>
                  <a:pt x="1939" y="324"/>
                </a:cubicBezTo>
                <a:cubicBezTo>
                  <a:pt x="1935" y="327"/>
                  <a:pt x="1935" y="327"/>
                  <a:pt x="1935" y="327"/>
                </a:cubicBezTo>
                <a:cubicBezTo>
                  <a:pt x="1938" y="330"/>
                  <a:pt x="1941" y="333"/>
                  <a:pt x="1944" y="336"/>
                </a:cubicBezTo>
                <a:cubicBezTo>
                  <a:pt x="1947" y="332"/>
                  <a:pt x="1947" y="332"/>
                  <a:pt x="1947" y="332"/>
                </a:cubicBezTo>
                <a:close/>
                <a:moveTo>
                  <a:pt x="1964" y="350"/>
                </a:moveTo>
                <a:cubicBezTo>
                  <a:pt x="1961" y="347"/>
                  <a:pt x="1959" y="344"/>
                  <a:pt x="1956" y="341"/>
                </a:cubicBezTo>
                <a:cubicBezTo>
                  <a:pt x="1952" y="344"/>
                  <a:pt x="1952" y="344"/>
                  <a:pt x="1952" y="344"/>
                </a:cubicBezTo>
                <a:cubicBezTo>
                  <a:pt x="1955" y="347"/>
                  <a:pt x="1957" y="350"/>
                  <a:pt x="1960" y="353"/>
                </a:cubicBezTo>
                <a:lnTo>
                  <a:pt x="1964" y="350"/>
                </a:lnTo>
                <a:close/>
                <a:moveTo>
                  <a:pt x="1980" y="367"/>
                </a:moveTo>
                <a:cubicBezTo>
                  <a:pt x="1978" y="364"/>
                  <a:pt x="1975" y="361"/>
                  <a:pt x="1972" y="358"/>
                </a:cubicBezTo>
                <a:cubicBezTo>
                  <a:pt x="1968" y="362"/>
                  <a:pt x="1968" y="362"/>
                  <a:pt x="1968" y="362"/>
                </a:cubicBezTo>
                <a:cubicBezTo>
                  <a:pt x="1971" y="365"/>
                  <a:pt x="1974" y="368"/>
                  <a:pt x="1976" y="371"/>
                </a:cubicBezTo>
                <a:lnTo>
                  <a:pt x="1980" y="367"/>
                </a:lnTo>
                <a:close/>
                <a:moveTo>
                  <a:pt x="1996" y="385"/>
                </a:moveTo>
                <a:cubicBezTo>
                  <a:pt x="1994" y="382"/>
                  <a:pt x="1991" y="379"/>
                  <a:pt x="1988" y="376"/>
                </a:cubicBezTo>
                <a:cubicBezTo>
                  <a:pt x="1984" y="380"/>
                  <a:pt x="1984" y="380"/>
                  <a:pt x="1984" y="380"/>
                </a:cubicBezTo>
                <a:cubicBezTo>
                  <a:pt x="1987" y="383"/>
                  <a:pt x="1990" y="386"/>
                  <a:pt x="1992" y="389"/>
                </a:cubicBezTo>
                <a:lnTo>
                  <a:pt x="1996" y="385"/>
                </a:lnTo>
                <a:close/>
                <a:moveTo>
                  <a:pt x="2012" y="404"/>
                </a:moveTo>
                <a:cubicBezTo>
                  <a:pt x="2009" y="401"/>
                  <a:pt x="2007" y="398"/>
                  <a:pt x="2004" y="394"/>
                </a:cubicBezTo>
                <a:cubicBezTo>
                  <a:pt x="2000" y="398"/>
                  <a:pt x="2000" y="398"/>
                  <a:pt x="2000" y="398"/>
                </a:cubicBezTo>
                <a:cubicBezTo>
                  <a:pt x="2003" y="401"/>
                  <a:pt x="2005" y="404"/>
                  <a:pt x="2008" y="407"/>
                </a:cubicBezTo>
                <a:lnTo>
                  <a:pt x="2012" y="404"/>
                </a:lnTo>
                <a:close/>
                <a:moveTo>
                  <a:pt x="2027" y="422"/>
                </a:moveTo>
                <a:cubicBezTo>
                  <a:pt x="2025" y="419"/>
                  <a:pt x="2022" y="416"/>
                  <a:pt x="2020" y="413"/>
                </a:cubicBezTo>
                <a:cubicBezTo>
                  <a:pt x="2015" y="416"/>
                  <a:pt x="2015" y="416"/>
                  <a:pt x="2015" y="416"/>
                </a:cubicBezTo>
                <a:cubicBezTo>
                  <a:pt x="2018" y="420"/>
                  <a:pt x="2020" y="423"/>
                  <a:pt x="2023" y="426"/>
                </a:cubicBezTo>
                <a:lnTo>
                  <a:pt x="2027" y="422"/>
                </a:lnTo>
                <a:close/>
                <a:moveTo>
                  <a:pt x="2042" y="441"/>
                </a:moveTo>
                <a:cubicBezTo>
                  <a:pt x="2039" y="438"/>
                  <a:pt x="2037" y="435"/>
                  <a:pt x="2034" y="432"/>
                </a:cubicBezTo>
                <a:cubicBezTo>
                  <a:pt x="2030" y="435"/>
                  <a:pt x="2030" y="435"/>
                  <a:pt x="2030" y="435"/>
                </a:cubicBezTo>
                <a:cubicBezTo>
                  <a:pt x="2033" y="438"/>
                  <a:pt x="2035" y="442"/>
                  <a:pt x="2038" y="445"/>
                </a:cubicBezTo>
                <a:lnTo>
                  <a:pt x="2042" y="441"/>
                </a:lnTo>
                <a:close/>
                <a:moveTo>
                  <a:pt x="2056" y="461"/>
                </a:moveTo>
                <a:cubicBezTo>
                  <a:pt x="2054" y="458"/>
                  <a:pt x="2051" y="454"/>
                  <a:pt x="2049" y="451"/>
                </a:cubicBezTo>
                <a:cubicBezTo>
                  <a:pt x="2045" y="454"/>
                  <a:pt x="2045" y="454"/>
                  <a:pt x="2045" y="454"/>
                </a:cubicBezTo>
                <a:cubicBezTo>
                  <a:pt x="2047" y="458"/>
                  <a:pt x="2050" y="461"/>
                  <a:pt x="2052" y="464"/>
                </a:cubicBezTo>
                <a:lnTo>
                  <a:pt x="2056" y="461"/>
                </a:lnTo>
                <a:close/>
                <a:moveTo>
                  <a:pt x="2070" y="481"/>
                </a:moveTo>
                <a:cubicBezTo>
                  <a:pt x="2068" y="477"/>
                  <a:pt x="2066" y="474"/>
                  <a:pt x="2063" y="471"/>
                </a:cubicBezTo>
                <a:cubicBezTo>
                  <a:pt x="2059" y="474"/>
                  <a:pt x="2059" y="474"/>
                  <a:pt x="2059" y="474"/>
                </a:cubicBezTo>
                <a:cubicBezTo>
                  <a:pt x="2061" y="477"/>
                  <a:pt x="2063" y="480"/>
                  <a:pt x="2066" y="484"/>
                </a:cubicBezTo>
                <a:lnTo>
                  <a:pt x="2070" y="481"/>
                </a:lnTo>
                <a:close/>
                <a:moveTo>
                  <a:pt x="2084" y="500"/>
                </a:moveTo>
                <a:cubicBezTo>
                  <a:pt x="2082" y="497"/>
                  <a:pt x="2079" y="494"/>
                  <a:pt x="2077" y="490"/>
                </a:cubicBezTo>
                <a:cubicBezTo>
                  <a:pt x="2073" y="493"/>
                  <a:pt x="2073" y="493"/>
                  <a:pt x="2073" y="493"/>
                </a:cubicBezTo>
                <a:cubicBezTo>
                  <a:pt x="2075" y="497"/>
                  <a:pt x="2077" y="500"/>
                  <a:pt x="2079" y="503"/>
                </a:cubicBezTo>
                <a:lnTo>
                  <a:pt x="2084" y="500"/>
                </a:lnTo>
                <a:close/>
                <a:moveTo>
                  <a:pt x="2097" y="521"/>
                </a:moveTo>
                <a:cubicBezTo>
                  <a:pt x="2095" y="517"/>
                  <a:pt x="2093" y="514"/>
                  <a:pt x="2090" y="511"/>
                </a:cubicBezTo>
                <a:cubicBezTo>
                  <a:pt x="2086" y="513"/>
                  <a:pt x="2086" y="513"/>
                  <a:pt x="2086" y="513"/>
                </a:cubicBezTo>
                <a:cubicBezTo>
                  <a:pt x="2088" y="517"/>
                  <a:pt x="2090" y="520"/>
                  <a:pt x="2092" y="524"/>
                </a:cubicBezTo>
                <a:lnTo>
                  <a:pt x="2097" y="521"/>
                </a:lnTo>
                <a:close/>
                <a:moveTo>
                  <a:pt x="2110" y="541"/>
                </a:moveTo>
                <a:cubicBezTo>
                  <a:pt x="2108" y="538"/>
                  <a:pt x="2105" y="534"/>
                  <a:pt x="2103" y="531"/>
                </a:cubicBezTo>
                <a:cubicBezTo>
                  <a:pt x="2099" y="534"/>
                  <a:pt x="2099" y="534"/>
                  <a:pt x="2099" y="534"/>
                </a:cubicBezTo>
                <a:cubicBezTo>
                  <a:pt x="2101" y="537"/>
                  <a:pt x="2103" y="541"/>
                  <a:pt x="2105" y="544"/>
                </a:cubicBezTo>
                <a:lnTo>
                  <a:pt x="2110" y="541"/>
                </a:lnTo>
                <a:close/>
                <a:moveTo>
                  <a:pt x="2122" y="562"/>
                </a:moveTo>
                <a:cubicBezTo>
                  <a:pt x="2120" y="558"/>
                  <a:pt x="2118" y="555"/>
                  <a:pt x="2116" y="552"/>
                </a:cubicBezTo>
                <a:cubicBezTo>
                  <a:pt x="2111" y="554"/>
                  <a:pt x="2111" y="554"/>
                  <a:pt x="2111" y="554"/>
                </a:cubicBezTo>
                <a:cubicBezTo>
                  <a:pt x="2113" y="558"/>
                  <a:pt x="2115" y="561"/>
                  <a:pt x="2117" y="565"/>
                </a:cubicBezTo>
                <a:lnTo>
                  <a:pt x="2122" y="562"/>
                </a:lnTo>
                <a:close/>
                <a:moveTo>
                  <a:pt x="2134" y="583"/>
                </a:moveTo>
                <a:cubicBezTo>
                  <a:pt x="2132" y="579"/>
                  <a:pt x="2130" y="576"/>
                  <a:pt x="2128" y="572"/>
                </a:cubicBezTo>
                <a:cubicBezTo>
                  <a:pt x="2123" y="575"/>
                  <a:pt x="2123" y="575"/>
                  <a:pt x="2123" y="575"/>
                </a:cubicBezTo>
                <a:cubicBezTo>
                  <a:pt x="2125" y="579"/>
                  <a:pt x="2127" y="582"/>
                  <a:pt x="2129" y="586"/>
                </a:cubicBezTo>
                <a:lnTo>
                  <a:pt x="2134" y="583"/>
                </a:lnTo>
                <a:close/>
                <a:moveTo>
                  <a:pt x="2145" y="604"/>
                </a:moveTo>
                <a:cubicBezTo>
                  <a:pt x="2143" y="601"/>
                  <a:pt x="2142" y="597"/>
                  <a:pt x="2140" y="594"/>
                </a:cubicBezTo>
                <a:cubicBezTo>
                  <a:pt x="2135" y="596"/>
                  <a:pt x="2135" y="596"/>
                  <a:pt x="2135" y="596"/>
                </a:cubicBezTo>
                <a:cubicBezTo>
                  <a:pt x="2137" y="600"/>
                  <a:pt x="2139" y="603"/>
                  <a:pt x="2141" y="607"/>
                </a:cubicBezTo>
                <a:lnTo>
                  <a:pt x="2145" y="604"/>
                </a:lnTo>
                <a:close/>
                <a:moveTo>
                  <a:pt x="2156" y="626"/>
                </a:moveTo>
                <a:cubicBezTo>
                  <a:pt x="2155" y="622"/>
                  <a:pt x="2153" y="618"/>
                  <a:pt x="2151" y="615"/>
                </a:cubicBezTo>
                <a:cubicBezTo>
                  <a:pt x="2146" y="617"/>
                  <a:pt x="2146" y="617"/>
                  <a:pt x="2146" y="617"/>
                </a:cubicBezTo>
                <a:cubicBezTo>
                  <a:pt x="2148" y="621"/>
                  <a:pt x="2150" y="624"/>
                  <a:pt x="2152" y="628"/>
                </a:cubicBezTo>
                <a:lnTo>
                  <a:pt x="2156" y="626"/>
                </a:lnTo>
                <a:close/>
                <a:moveTo>
                  <a:pt x="2167" y="647"/>
                </a:moveTo>
                <a:cubicBezTo>
                  <a:pt x="2165" y="644"/>
                  <a:pt x="2164" y="640"/>
                  <a:pt x="2162" y="636"/>
                </a:cubicBezTo>
                <a:cubicBezTo>
                  <a:pt x="2157" y="639"/>
                  <a:pt x="2157" y="639"/>
                  <a:pt x="2157" y="639"/>
                </a:cubicBezTo>
                <a:cubicBezTo>
                  <a:pt x="2159" y="642"/>
                  <a:pt x="2160" y="646"/>
                  <a:pt x="2162" y="650"/>
                </a:cubicBezTo>
                <a:lnTo>
                  <a:pt x="2167" y="647"/>
                </a:lnTo>
                <a:close/>
                <a:moveTo>
                  <a:pt x="2177" y="669"/>
                </a:moveTo>
                <a:cubicBezTo>
                  <a:pt x="2175" y="665"/>
                  <a:pt x="2174" y="662"/>
                  <a:pt x="2172" y="658"/>
                </a:cubicBezTo>
                <a:cubicBezTo>
                  <a:pt x="2167" y="660"/>
                  <a:pt x="2167" y="660"/>
                  <a:pt x="2167" y="660"/>
                </a:cubicBezTo>
                <a:cubicBezTo>
                  <a:pt x="2169" y="664"/>
                  <a:pt x="2171" y="668"/>
                  <a:pt x="2172" y="671"/>
                </a:cubicBezTo>
                <a:cubicBezTo>
                  <a:pt x="2177" y="669"/>
                  <a:pt x="2177" y="669"/>
                  <a:pt x="2177" y="669"/>
                </a:cubicBezTo>
                <a:close/>
                <a:moveTo>
                  <a:pt x="2187" y="691"/>
                </a:moveTo>
                <a:cubicBezTo>
                  <a:pt x="2185" y="687"/>
                  <a:pt x="2184" y="684"/>
                  <a:pt x="2182" y="680"/>
                </a:cubicBezTo>
                <a:cubicBezTo>
                  <a:pt x="2177" y="682"/>
                  <a:pt x="2177" y="682"/>
                  <a:pt x="2177" y="682"/>
                </a:cubicBezTo>
                <a:cubicBezTo>
                  <a:pt x="2179" y="686"/>
                  <a:pt x="2180" y="689"/>
                  <a:pt x="2182" y="693"/>
                </a:cubicBezTo>
                <a:cubicBezTo>
                  <a:pt x="2187" y="691"/>
                  <a:pt x="2187" y="691"/>
                  <a:pt x="2187" y="691"/>
                </a:cubicBezTo>
                <a:close/>
                <a:moveTo>
                  <a:pt x="2196" y="713"/>
                </a:moveTo>
                <a:cubicBezTo>
                  <a:pt x="2195" y="709"/>
                  <a:pt x="2193" y="706"/>
                  <a:pt x="2192" y="702"/>
                </a:cubicBezTo>
                <a:cubicBezTo>
                  <a:pt x="2187" y="704"/>
                  <a:pt x="2187" y="704"/>
                  <a:pt x="2187" y="704"/>
                </a:cubicBezTo>
                <a:cubicBezTo>
                  <a:pt x="2188" y="708"/>
                  <a:pt x="2190" y="712"/>
                  <a:pt x="2191" y="715"/>
                </a:cubicBezTo>
                <a:lnTo>
                  <a:pt x="2196" y="713"/>
                </a:lnTo>
                <a:close/>
                <a:moveTo>
                  <a:pt x="2205" y="736"/>
                </a:moveTo>
                <a:cubicBezTo>
                  <a:pt x="2204" y="732"/>
                  <a:pt x="2202" y="728"/>
                  <a:pt x="2201" y="724"/>
                </a:cubicBezTo>
                <a:cubicBezTo>
                  <a:pt x="2196" y="726"/>
                  <a:pt x="2196" y="726"/>
                  <a:pt x="2196" y="726"/>
                </a:cubicBezTo>
                <a:cubicBezTo>
                  <a:pt x="2197" y="730"/>
                  <a:pt x="2199" y="734"/>
                  <a:pt x="2200" y="737"/>
                </a:cubicBezTo>
                <a:lnTo>
                  <a:pt x="2205" y="736"/>
                </a:lnTo>
                <a:close/>
                <a:moveTo>
                  <a:pt x="2213" y="758"/>
                </a:moveTo>
                <a:cubicBezTo>
                  <a:pt x="2212" y="754"/>
                  <a:pt x="2211" y="751"/>
                  <a:pt x="2209" y="747"/>
                </a:cubicBezTo>
                <a:cubicBezTo>
                  <a:pt x="2204" y="749"/>
                  <a:pt x="2204" y="749"/>
                  <a:pt x="2204" y="749"/>
                </a:cubicBezTo>
                <a:cubicBezTo>
                  <a:pt x="2206" y="752"/>
                  <a:pt x="2207" y="756"/>
                  <a:pt x="2208" y="760"/>
                </a:cubicBezTo>
                <a:lnTo>
                  <a:pt x="2213" y="758"/>
                </a:lnTo>
                <a:close/>
                <a:moveTo>
                  <a:pt x="2221" y="781"/>
                </a:moveTo>
                <a:cubicBezTo>
                  <a:pt x="2220" y="777"/>
                  <a:pt x="2219" y="773"/>
                  <a:pt x="2217" y="769"/>
                </a:cubicBezTo>
                <a:cubicBezTo>
                  <a:pt x="2212" y="771"/>
                  <a:pt x="2212" y="771"/>
                  <a:pt x="2212" y="771"/>
                </a:cubicBezTo>
                <a:cubicBezTo>
                  <a:pt x="2214" y="775"/>
                  <a:pt x="2215" y="779"/>
                  <a:pt x="2216" y="783"/>
                </a:cubicBezTo>
                <a:lnTo>
                  <a:pt x="2221" y="781"/>
                </a:lnTo>
                <a:close/>
                <a:moveTo>
                  <a:pt x="2229" y="804"/>
                </a:moveTo>
                <a:cubicBezTo>
                  <a:pt x="2228" y="800"/>
                  <a:pt x="2226" y="796"/>
                  <a:pt x="2225" y="792"/>
                </a:cubicBezTo>
                <a:cubicBezTo>
                  <a:pt x="2220" y="794"/>
                  <a:pt x="2220" y="794"/>
                  <a:pt x="2220" y="794"/>
                </a:cubicBezTo>
                <a:cubicBezTo>
                  <a:pt x="2221" y="798"/>
                  <a:pt x="2223" y="801"/>
                  <a:pt x="2224" y="805"/>
                </a:cubicBezTo>
                <a:lnTo>
                  <a:pt x="2229" y="804"/>
                </a:lnTo>
                <a:close/>
                <a:moveTo>
                  <a:pt x="2236" y="827"/>
                </a:moveTo>
                <a:cubicBezTo>
                  <a:pt x="2235" y="823"/>
                  <a:pt x="2234" y="819"/>
                  <a:pt x="2233" y="815"/>
                </a:cubicBezTo>
                <a:cubicBezTo>
                  <a:pt x="2227" y="817"/>
                  <a:pt x="2227" y="817"/>
                  <a:pt x="2227" y="817"/>
                </a:cubicBezTo>
                <a:cubicBezTo>
                  <a:pt x="2229" y="820"/>
                  <a:pt x="2230" y="824"/>
                  <a:pt x="2231" y="828"/>
                </a:cubicBezTo>
                <a:lnTo>
                  <a:pt x="2236" y="827"/>
                </a:lnTo>
                <a:close/>
                <a:moveTo>
                  <a:pt x="2243" y="850"/>
                </a:moveTo>
                <a:cubicBezTo>
                  <a:pt x="2242" y="846"/>
                  <a:pt x="2241" y="842"/>
                  <a:pt x="2239" y="838"/>
                </a:cubicBezTo>
                <a:cubicBezTo>
                  <a:pt x="2234" y="840"/>
                  <a:pt x="2234" y="840"/>
                  <a:pt x="2234" y="840"/>
                </a:cubicBezTo>
                <a:cubicBezTo>
                  <a:pt x="2235" y="843"/>
                  <a:pt x="2237" y="847"/>
                  <a:pt x="2238" y="851"/>
                </a:cubicBezTo>
                <a:lnTo>
                  <a:pt x="2243" y="850"/>
                </a:lnTo>
                <a:close/>
                <a:moveTo>
                  <a:pt x="2249" y="873"/>
                </a:moveTo>
                <a:cubicBezTo>
                  <a:pt x="2248" y="869"/>
                  <a:pt x="2247" y="865"/>
                  <a:pt x="2246" y="861"/>
                </a:cubicBezTo>
                <a:cubicBezTo>
                  <a:pt x="2241" y="863"/>
                  <a:pt x="2241" y="863"/>
                  <a:pt x="2241" y="863"/>
                </a:cubicBezTo>
                <a:cubicBezTo>
                  <a:pt x="2242" y="867"/>
                  <a:pt x="2243" y="870"/>
                  <a:pt x="2244" y="874"/>
                </a:cubicBezTo>
                <a:lnTo>
                  <a:pt x="2249" y="873"/>
                </a:lnTo>
                <a:close/>
                <a:moveTo>
                  <a:pt x="2255" y="896"/>
                </a:moveTo>
                <a:cubicBezTo>
                  <a:pt x="2254" y="892"/>
                  <a:pt x="2253" y="888"/>
                  <a:pt x="2252" y="885"/>
                </a:cubicBezTo>
                <a:cubicBezTo>
                  <a:pt x="2247" y="886"/>
                  <a:pt x="2247" y="886"/>
                  <a:pt x="2247" y="886"/>
                </a:cubicBezTo>
                <a:cubicBezTo>
                  <a:pt x="2248" y="890"/>
                  <a:pt x="2249" y="894"/>
                  <a:pt x="2250" y="898"/>
                </a:cubicBezTo>
                <a:cubicBezTo>
                  <a:pt x="2255" y="896"/>
                  <a:pt x="2255" y="896"/>
                  <a:pt x="2255" y="896"/>
                </a:cubicBezTo>
                <a:close/>
                <a:moveTo>
                  <a:pt x="2260" y="920"/>
                </a:moveTo>
                <a:cubicBezTo>
                  <a:pt x="2259" y="916"/>
                  <a:pt x="2258" y="912"/>
                  <a:pt x="2258" y="908"/>
                </a:cubicBezTo>
                <a:cubicBezTo>
                  <a:pt x="2252" y="909"/>
                  <a:pt x="2252" y="909"/>
                  <a:pt x="2252" y="909"/>
                </a:cubicBezTo>
                <a:cubicBezTo>
                  <a:pt x="2253" y="913"/>
                  <a:pt x="2254" y="917"/>
                  <a:pt x="2255" y="921"/>
                </a:cubicBezTo>
                <a:lnTo>
                  <a:pt x="2260" y="920"/>
                </a:lnTo>
                <a:close/>
                <a:moveTo>
                  <a:pt x="2265" y="943"/>
                </a:moveTo>
                <a:cubicBezTo>
                  <a:pt x="2264" y="939"/>
                  <a:pt x="2263" y="935"/>
                  <a:pt x="2263" y="931"/>
                </a:cubicBezTo>
                <a:cubicBezTo>
                  <a:pt x="2257" y="933"/>
                  <a:pt x="2257" y="933"/>
                  <a:pt x="2257" y="933"/>
                </a:cubicBezTo>
                <a:cubicBezTo>
                  <a:pt x="2258" y="936"/>
                  <a:pt x="2259" y="940"/>
                  <a:pt x="2260" y="944"/>
                </a:cubicBezTo>
                <a:lnTo>
                  <a:pt x="2265" y="943"/>
                </a:lnTo>
                <a:close/>
                <a:moveTo>
                  <a:pt x="2270" y="967"/>
                </a:moveTo>
                <a:cubicBezTo>
                  <a:pt x="2269" y="963"/>
                  <a:pt x="2268" y="959"/>
                  <a:pt x="2267" y="955"/>
                </a:cubicBezTo>
                <a:cubicBezTo>
                  <a:pt x="2262" y="956"/>
                  <a:pt x="2262" y="956"/>
                  <a:pt x="2262" y="956"/>
                </a:cubicBezTo>
                <a:cubicBezTo>
                  <a:pt x="2263" y="960"/>
                  <a:pt x="2264" y="964"/>
                  <a:pt x="2264" y="968"/>
                </a:cubicBezTo>
                <a:lnTo>
                  <a:pt x="2270" y="967"/>
                </a:lnTo>
                <a:close/>
                <a:moveTo>
                  <a:pt x="2274" y="991"/>
                </a:moveTo>
                <a:cubicBezTo>
                  <a:pt x="2273" y="987"/>
                  <a:pt x="2272" y="983"/>
                  <a:pt x="2272" y="979"/>
                </a:cubicBezTo>
                <a:cubicBezTo>
                  <a:pt x="2266" y="980"/>
                  <a:pt x="2266" y="980"/>
                  <a:pt x="2266" y="980"/>
                </a:cubicBezTo>
                <a:cubicBezTo>
                  <a:pt x="2267" y="984"/>
                  <a:pt x="2268" y="987"/>
                  <a:pt x="2268" y="991"/>
                </a:cubicBezTo>
                <a:lnTo>
                  <a:pt x="2274" y="991"/>
                </a:lnTo>
                <a:close/>
                <a:moveTo>
                  <a:pt x="2277" y="1014"/>
                </a:moveTo>
                <a:cubicBezTo>
                  <a:pt x="2277" y="1010"/>
                  <a:pt x="2276" y="1006"/>
                  <a:pt x="2275" y="1002"/>
                </a:cubicBezTo>
                <a:cubicBezTo>
                  <a:pt x="2270" y="1003"/>
                  <a:pt x="2270" y="1003"/>
                  <a:pt x="2270" y="1003"/>
                </a:cubicBezTo>
                <a:cubicBezTo>
                  <a:pt x="2271" y="1007"/>
                  <a:pt x="2271" y="1011"/>
                  <a:pt x="2272" y="1015"/>
                </a:cubicBezTo>
                <a:lnTo>
                  <a:pt x="2277" y="1014"/>
                </a:lnTo>
                <a:close/>
                <a:moveTo>
                  <a:pt x="2280" y="1038"/>
                </a:moveTo>
                <a:cubicBezTo>
                  <a:pt x="2280" y="1034"/>
                  <a:pt x="2279" y="1030"/>
                  <a:pt x="2279" y="1026"/>
                </a:cubicBezTo>
                <a:cubicBezTo>
                  <a:pt x="2274" y="1027"/>
                  <a:pt x="2274" y="1027"/>
                  <a:pt x="2274" y="1027"/>
                </a:cubicBezTo>
                <a:cubicBezTo>
                  <a:pt x="2274" y="1031"/>
                  <a:pt x="2275" y="1035"/>
                  <a:pt x="2275" y="1039"/>
                </a:cubicBezTo>
                <a:lnTo>
                  <a:pt x="2280" y="1038"/>
                </a:lnTo>
                <a:close/>
                <a:moveTo>
                  <a:pt x="2283" y="1062"/>
                </a:moveTo>
                <a:cubicBezTo>
                  <a:pt x="2283" y="1058"/>
                  <a:pt x="2282" y="1054"/>
                  <a:pt x="2282" y="1050"/>
                </a:cubicBezTo>
                <a:cubicBezTo>
                  <a:pt x="2277" y="1051"/>
                  <a:pt x="2277" y="1051"/>
                  <a:pt x="2277" y="1051"/>
                </a:cubicBezTo>
                <a:cubicBezTo>
                  <a:pt x="2277" y="1055"/>
                  <a:pt x="2277" y="1059"/>
                  <a:pt x="2278" y="1063"/>
                </a:cubicBezTo>
                <a:lnTo>
                  <a:pt x="2283" y="1062"/>
                </a:lnTo>
                <a:close/>
                <a:moveTo>
                  <a:pt x="2286" y="1086"/>
                </a:moveTo>
                <a:cubicBezTo>
                  <a:pt x="2285" y="1082"/>
                  <a:pt x="2285" y="1078"/>
                  <a:pt x="2284" y="1074"/>
                </a:cubicBezTo>
                <a:cubicBezTo>
                  <a:pt x="2279" y="1075"/>
                  <a:pt x="2279" y="1075"/>
                  <a:pt x="2279" y="1075"/>
                </a:cubicBezTo>
                <a:cubicBezTo>
                  <a:pt x="2279" y="1079"/>
                  <a:pt x="2280" y="1083"/>
                  <a:pt x="2280" y="1086"/>
                </a:cubicBezTo>
                <a:lnTo>
                  <a:pt x="2286" y="1086"/>
                </a:lnTo>
                <a:close/>
                <a:moveTo>
                  <a:pt x="2287" y="1110"/>
                </a:moveTo>
                <a:cubicBezTo>
                  <a:pt x="2287" y="1106"/>
                  <a:pt x="2287" y="1102"/>
                  <a:pt x="2287" y="1098"/>
                </a:cubicBezTo>
                <a:cubicBezTo>
                  <a:pt x="2281" y="1098"/>
                  <a:pt x="2281" y="1098"/>
                  <a:pt x="2281" y="1098"/>
                </a:cubicBezTo>
                <a:cubicBezTo>
                  <a:pt x="2281" y="1102"/>
                  <a:pt x="2282" y="1106"/>
                  <a:pt x="2282" y="1110"/>
                </a:cubicBezTo>
                <a:lnTo>
                  <a:pt x="2287" y="1110"/>
                </a:lnTo>
                <a:close/>
                <a:moveTo>
                  <a:pt x="2289" y="1134"/>
                </a:moveTo>
                <a:cubicBezTo>
                  <a:pt x="2289" y="1130"/>
                  <a:pt x="2288" y="1126"/>
                  <a:pt x="2288" y="1122"/>
                </a:cubicBezTo>
                <a:cubicBezTo>
                  <a:pt x="2283" y="1122"/>
                  <a:pt x="2283" y="1122"/>
                  <a:pt x="2283" y="1122"/>
                </a:cubicBezTo>
                <a:cubicBezTo>
                  <a:pt x="2283" y="1126"/>
                  <a:pt x="2283" y="1130"/>
                  <a:pt x="2284" y="1134"/>
                </a:cubicBezTo>
                <a:lnTo>
                  <a:pt x="2289" y="1134"/>
                </a:lnTo>
                <a:close/>
                <a:moveTo>
                  <a:pt x="2290" y="1158"/>
                </a:moveTo>
                <a:cubicBezTo>
                  <a:pt x="2290" y="1154"/>
                  <a:pt x="2290" y="1150"/>
                  <a:pt x="2289" y="1146"/>
                </a:cubicBezTo>
                <a:cubicBezTo>
                  <a:pt x="2284" y="1146"/>
                  <a:pt x="2284" y="1146"/>
                  <a:pt x="2284" y="1146"/>
                </a:cubicBezTo>
                <a:cubicBezTo>
                  <a:pt x="2284" y="1150"/>
                  <a:pt x="2284" y="1154"/>
                  <a:pt x="2285" y="1158"/>
                </a:cubicBezTo>
                <a:lnTo>
                  <a:pt x="2290" y="1158"/>
                </a:lnTo>
                <a:close/>
                <a:moveTo>
                  <a:pt x="2291" y="1182"/>
                </a:moveTo>
                <a:cubicBezTo>
                  <a:pt x="2290" y="1178"/>
                  <a:pt x="2290" y="1174"/>
                  <a:pt x="2290" y="1170"/>
                </a:cubicBezTo>
                <a:cubicBezTo>
                  <a:pt x="2285" y="1170"/>
                  <a:pt x="2285" y="1170"/>
                  <a:pt x="2285" y="1170"/>
                </a:cubicBezTo>
                <a:cubicBezTo>
                  <a:pt x="2285" y="1174"/>
                  <a:pt x="2285" y="1178"/>
                  <a:pt x="2285" y="1182"/>
                </a:cubicBezTo>
                <a:lnTo>
                  <a:pt x="2291" y="1182"/>
                </a:lnTo>
                <a:close/>
                <a:moveTo>
                  <a:pt x="2291" y="1206"/>
                </a:moveTo>
                <a:cubicBezTo>
                  <a:pt x="2291" y="1202"/>
                  <a:pt x="2291" y="1198"/>
                  <a:pt x="2291" y="1194"/>
                </a:cubicBezTo>
                <a:cubicBezTo>
                  <a:pt x="2285" y="1194"/>
                  <a:pt x="2285" y="1194"/>
                  <a:pt x="2285" y="1194"/>
                </a:cubicBezTo>
                <a:cubicBezTo>
                  <a:pt x="2285" y="1198"/>
                  <a:pt x="2285" y="1202"/>
                  <a:pt x="2285" y="1206"/>
                </a:cubicBezTo>
                <a:lnTo>
                  <a:pt x="2291" y="120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 147"/>
          <p:cNvSpPr>
            <a:spLocks/>
          </p:cNvSpPr>
          <p:nvPr/>
        </p:nvSpPr>
        <p:spPr bwMode="auto">
          <a:xfrm>
            <a:off x="3624998" y="3257093"/>
            <a:ext cx="1086404" cy="991468"/>
          </a:xfrm>
          <a:custGeom>
            <a:avLst/>
            <a:gdLst>
              <a:gd name="T0" fmla="*/ 318 w 636"/>
              <a:gd name="T1" fmla="*/ 580 h 580"/>
              <a:gd name="T2" fmla="*/ 113 w 636"/>
              <a:gd name="T3" fmla="*/ 496 h 580"/>
              <a:gd name="T4" fmla="*/ 113 w 636"/>
              <a:gd name="T5" fmla="*/ 85 h 580"/>
              <a:gd name="T6" fmla="*/ 318 w 636"/>
              <a:gd name="T7" fmla="*/ 0 h 580"/>
              <a:gd name="T8" fmla="*/ 523 w 636"/>
              <a:gd name="T9" fmla="*/ 85 h 580"/>
              <a:gd name="T10" fmla="*/ 523 w 636"/>
              <a:gd name="T11" fmla="*/ 496 h 580"/>
              <a:gd name="T12" fmla="*/ 318 w 636"/>
              <a:gd name="T13" fmla="*/ 580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6" h="580">
                <a:moveTo>
                  <a:pt x="318" y="580"/>
                </a:moveTo>
                <a:cubicBezTo>
                  <a:pt x="241" y="580"/>
                  <a:pt x="168" y="550"/>
                  <a:pt x="113" y="496"/>
                </a:cubicBezTo>
                <a:cubicBezTo>
                  <a:pt x="0" y="382"/>
                  <a:pt x="0" y="198"/>
                  <a:pt x="113" y="85"/>
                </a:cubicBezTo>
                <a:cubicBezTo>
                  <a:pt x="168" y="31"/>
                  <a:pt x="241" y="0"/>
                  <a:pt x="318" y="0"/>
                </a:cubicBezTo>
                <a:cubicBezTo>
                  <a:pt x="396" y="0"/>
                  <a:pt x="468" y="31"/>
                  <a:pt x="523" y="85"/>
                </a:cubicBezTo>
                <a:cubicBezTo>
                  <a:pt x="636" y="198"/>
                  <a:pt x="636" y="382"/>
                  <a:pt x="523" y="496"/>
                </a:cubicBezTo>
                <a:cubicBezTo>
                  <a:pt x="468" y="550"/>
                  <a:pt x="396" y="580"/>
                  <a:pt x="318" y="58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val 149"/>
          <p:cNvSpPr>
            <a:spLocks noChangeArrowheads="1"/>
          </p:cNvSpPr>
          <p:nvPr/>
        </p:nvSpPr>
        <p:spPr bwMode="auto">
          <a:xfrm>
            <a:off x="3930182" y="4661260"/>
            <a:ext cx="991055" cy="991468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reeform 151"/>
          <p:cNvSpPr>
            <a:spLocks noEditPoints="1"/>
          </p:cNvSpPr>
          <p:nvPr/>
        </p:nvSpPr>
        <p:spPr bwMode="auto">
          <a:xfrm>
            <a:off x="7327166" y="3352030"/>
            <a:ext cx="574262" cy="263042"/>
          </a:xfrm>
          <a:custGeom>
            <a:avLst/>
            <a:gdLst>
              <a:gd name="T0" fmla="*/ 795 w 795"/>
              <a:gd name="T1" fmla="*/ 16 h 364"/>
              <a:gd name="T2" fmla="*/ 778 w 795"/>
              <a:gd name="T3" fmla="*/ 5 h 364"/>
              <a:gd name="T4" fmla="*/ 733 w 795"/>
              <a:gd name="T5" fmla="*/ 45 h 364"/>
              <a:gd name="T6" fmla="*/ 752 w 795"/>
              <a:gd name="T7" fmla="*/ 14 h 364"/>
              <a:gd name="T8" fmla="*/ 733 w 795"/>
              <a:gd name="T9" fmla="*/ 45 h 364"/>
              <a:gd name="T10" fmla="*/ 707 w 795"/>
              <a:gd name="T11" fmla="*/ 54 h 364"/>
              <a:gd name="T12" fmla="*/ 674 w 795"/>
              <a:gd name="T13" fmla="*/ 49 h 364"/>
              <a:gd name="T14" fmla="*/ 629 w 795"/>
              <a:gd name="T15" fmla="*/ 90 h 364"/>
              <a:gd name="T16" fmla="*/ 648 w 795"/>
              <a:gd name="T17" fmla="*/ 61 h 364"/>
              <a:gd name="T18" fmla="*/ 629 w 795"/>
              <a:gd name="T19" fmla="*/ 90 h 364"/>
              <a:gd name="T20" fmla="*/ 603 w 795"/>
              <a:gd name="T21" fmla="*/ 102 h 364"/>
              <a:gd name="T22" fmla="*/ 570 w 795"/>
              <a:gd name="T23" fmla="*/ 94 h 364"/>
              <a:gd name="T24" fmla="*/ 527 w 795"/>
              <a:gd name="T25" fmla="*/ 135 h 364"/>
              <a:gd name="T26" fmla="*/ 544 w 795"/>
              <a:gd name="T27" fmla="*/ 106 h 364"/>
              <a:gd name="T28" fmla="*/ 527 w 795"/>
              <a:gd name="T29" fmla="*/ 135 h 364"/>
              <a:gd name="T30" fmla="*/ 501 w 795"/>
              <a:gd name="T31" fmla="*/ 146 h 364"/>
              <a:gd name="T32" fmla="*/ 466 w 795"/>
              <a:gd name="T33" fmla="*/ 142 h 364"/>
              <a:gd name="T34" fmla="*/ 423 w 795"/>
              <a:gd name="T35" fmla="*/ 182 h 364"/>
              <a:gd name="T36" fmla="*/ 440 w 795"/>
              <a:gd name="T37" fmla="*/ 154 h 364"/>
              <a:gd name="T38" fmla="*/ 423 w 795"/>
              <a:gd name="T39" fmla="*/ 182 h 364"/>
              <a:gd name="T40" fmla="*/ 397 w 795"/>
              <a:gd name="T41" fmla="*/ 194 h 364"/>
              <a:gd name="T42" fmla="*/ 362 w 795"/>
              <a:gd name="T43" fmla="*/ 187 h 364"/>
              <a:gd name="T44" fmla="*/ 319 w 795"/>
              <a:gd name="T45" fmla="*/ 227 h 364"/>
              <a:gd name="T46" fmla="*/ 336 w 795"/>
              <a:gd name="T47" fmla="*/ 198 h 364"/>
              <a:gd name="T48" fmla="*/ 319 w 795"/>
              <a:gd name="T49" fmla="*/ 227 h 364"/>
              <a:gd name="T50" fmla="*/ 293 w 795"/>
              <a:gd name="T51" fmla="*/ 239 h 364"/>
              <a:gd name="T52" fmla="*/ 260 w 795"/>
              <a:gd name="T53" fmla="*/ 232 h 364"/>
              <a:gd name="T54" fmla="*/ 215 w 795"/>
              <a:gd name="T55" fmla="*/ 272 h 364"/>
              <a:gd name="T56" fmla="*/ 234 w 795"/>
              <a:gd name="T57" fmla="*/ 243 h 364"/>
              <a:gd name="T58" fmla="*/ 215 w 795"/>
              <a:gd name="T59" fmla="*/ 272 h 364"/>
              <a:gd name="T60" fmla="*/ 189 w 795"/>
              <a:gd name="T61" fmla="*/ 284 h 364"/>
              <a:gd name="T62" fmla="*/ 156 w 795"/>
              <a:gd name="T63" fmla="*/ 279 h 364"/>
              <a:gd name="T64" fmla="*/ 111 w 795"/>
              <a:gd name="T65" fmla="*/ 319 h 364"/>
              <a:gd name="T66" fmla="*/ 130 w 795"/>
              <a:gd name="T67" fmla="*/ 291 h 364"/>
              <a:gd name="T68" fmla="*/ 111 w 795"/>
              <a:gd name="T69" fmla="*/ 319 h 364"/>
              <a:gd name="T70" fmla="*/ 85 w 795"/>
              <a:gd name="T71" fmla="*/ 331 h 364"/>
              <a:gd name="T72" fmla="*/ 52 w 795"/>
              <a:gd name="T73" fmla="*/ 324 h 364"/>
              <a:gd name="T74" fmla="*/ 7 w 795"/>
              <a:gd name="T75" fmla="*/ 364 h 364"/>
              <a:gd name="T76" fmla="*/ 26 w 795"/>
              <a:gd name="T77" fmla="*/ 336 h 364"/>
              <a:gd name="T78" fmla="*/ 7 w 795"/>
              <a:gd name="T79" fmla="*/ 364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95" h="364">
                <a:moveTo>
                  <a:pt x="785" y="21"/>
                </a:moveTo>
                <a:lnTo>
                  <a:pt x="795" y="16"/>
                </a:lnTo>
                <a:lnTo>
                  <a:pt x="785" y="0"/>
                </a:lnTo>
                <a:lnTo>
                  <a:pt x="778" y="5"/>
                </a:lnTo>
                <a:lnTo>
                  <a:pt x="785" y="21"/>
                </a:lnTo>
                <a:close/>
                <a:moveTo>
                  <a:pt x="733" y="45"/>
                </a:moveTo>
                <a:lnTo>
                  <a:pt x="759" y="33"/>
                </a:lnTo>
                <a:lnTo>
                  <a:pt x="752" y="14"/>
                </a:lnTo>
                <a:lnTo>
                  <a:pt x="726" y="26"/>
                </a:lnTo>
                <a:lnTo>
                  <a:pt x="733" y="45"/>
                </a:lnTo>
                <a:close/>
                <a:moveTo>
                  <a:pt x="681" y="66"/>
                </a:moveTo>
                <a:lnTo>
                  <a:pt x="707" y="54"/>
                </a:lnTo>
                <a:lnTo>
                  <a:pt x="700" y="38"/>
                </a:lnTo>
                <a:lnTo>
                  <a:pt x="674" y="49"/>
                </a:lnTo>
                <a:lnTo>
                  <a:pt x="681" y="66"/>
                </a:lnTo>
                <a:close/>
                <a:moveTo>
                  <a:pt x="629" y="90"/>
                </a:moveTo>
                <a:lnTo>
                  <a:pt x="655" y="78"/>
                </a:lnTo>
                <a:lnTo>
                  <a:pt x="648" y="61"/>
                </a:lnTo>
                <a:lnTo>
                  <a:pt x="622" y="73"/>
                </a:lnTo>
                <a:lnTo>
                  <a:pt x="629" y="90"/>
                </a:lnTo>
                <a:close/>
                <a:moveTo>
                  <a:pt x="579" y="113"/>
                </a:moveTo>
                <a:lnTo>
                  <a:pt x="603" y="102"/>
                </a:lnTo>
                <a:lnTo>
                  <a:pt x="596" y="83"/>
                </a:lnTo>
                <a:lnTo>
                  <a:pt x="570" y="94"/>
                </a:lnTo>
                <a:lnTo>
                  <a:pt x="579" y="113"/>
                </a:lnTo>
                <a:close/>
                <a:moveTo>
                  <a:pt x="527" y="135"/>
                </a:moveTo>
                <a:lnTo>
                  <a:pt x="553" y="123"/>
                </a:lnTo>
                <a:lnTo>
                  <a:pt x="544" y="106"/>
                </a:lnTo>
                <a:lnTo>
                  <a:pt x="518" y="118"/>
                </a:lnTo>
                <a:lnTo>
                  <a:pt x="527" y="135"/>
                </a:lnTo>
                <a:close/>
                <a:moveTo>
                  <a:pt x="475" y="158"/>
                </a:moveTo>
                <a:lnTo>
                  <a:pt x="501" y="146"/>
                </a:lnTo>
                <a:lnTo>
                  <a:pt x="492" y="130"/>
                </a:lnTo>
                <a:lnTo>
                  <a:pt x="466" y="142"/>
                </a:lnTo>
                <a:lnTo>
                  <a:pt x="475" y="158"/>
                </a:lnTo>
                <a:close/>
                <a:moveTo>
                  <a:pt x="423" y="182"/>
                </a:moveTo>
                <a:lnTo>
                  <a:pt x="449" y="170"/>
                </a:lnTo>
                <a:lnTo>
                  <a:pt x="440" y="154"/>
                </a:lnTo>
                <a:lnTo>
                  <a:pt x="414" y="163"/>
                </a:lnTo>
                <a:lnTo>
                  <a:pt x="423" y="182"/>
                </a:lnTo>
                <a:close/>
                <a:moveTo>
                  <a:pt x="371" y="203"/>
                </a:moveTo>
                <a:lnTo>
                  <a:pt x="397" y="194"/>
                </a:lnTo>
                <a:lnTo>
                  <a:pt x="388" y="175"/>
                </a:lnTo>
                <a:lnTo>
                  <a:pt x="362" y="187"/>
                </a:lnTo>
                <a:lnTo>
                  <a:pt x="371" y="203"/>
                </a:lnTo>
                <a:close/>
                <a:moveTo>
                  <a:pt x="319" y="227"/>
                </a:moveTo>
                <a:lnTo>
                  <a:pt x="345" y="215"/>
                </a:lnTo>
                <a:lnTo>
                  <a:pt x="336" y="198"/>
                </a:lnTo>
                <a:lnTo>
                  <a:pt x="312" y="210"/>
                </a:lnTo>
                <a:lnTo>
                  <a:pt x="319" y="227"/>
                </a:lnTo>
                <a:close/>
                <a:moveTo>
                  <a:pt x="267" y="251"/>
                </a:moveTo>
                <a:lnTo>
                  <a:pt x="293" y="239"/>
                </a:lnTo>
                <a:lnTo>
                  <a:pt x="286" y="222"/>
                </a:lnTo>
                <a:lnTo>
                  <a:pt x="260" y="232"/>
                </a:lnTo>
                <a:lnTo>
                  <a:pt x="267" y="251"/>
                </a:lnTo>
                <a:close/>
                <a:moveTo>
                  <a:pt x="215" y="272"/>
                </a:moveTo>
                <a:lnTo>
                  <a:pt x="241" y="262"/>
                </a:lnTo>
                <a:lnTo>
                  <a:pt x="234" y="243"/>
                </a:lnTo>
                <a:lnTo>
                  <a:pt x="208" y="255"/>
                </a:lnTo>
                <a:lnTo>
                  <a:pt x="215" y="272"/>
                </a:lnTo>
                <a:close/>
                <a:moveTo>
                  <a:pt x="163" y="295"/>
                </a:moveTo>
                <a:lnTo>
                  <a:pt x="189" y="284"/>
                </a:lnTo>
                <a:lnTo>
                  <a:pt x="182" y="267"/>
                </a:lnTo>
                <a:lnTo>
                  <a:pt x="156" y="279"/>
                </a:lnTo>
                <a:lnTo>
                  <a:pt x="163" y="295"/>
                </a:lnTo>
                <a:close/>
                <a:moveTo>
                  <a:pt x="111" y="319"/>
                </a:moveTo>
                <a:lnTo>
                  <a:pt x="137" y="307"/>
                </a:lnTo>
                <a:lnTo>
                  <a:pt x="130" y="291"/>
                </a:lnTo>
                <a:lnTo>
                  <a:pt x="104" y="303"/>
                </a:lnTo>
                <a:lnTo>
                  <a:pt x="111" y="319"/>
                </a:lnTo>
                <a:close/>
                <a:moveTo>
                  <a:pt x="59" y="343"/>
                </a:moveTo>
                <a:lnTo>
                  <a:pt x="85" y="331"/>
                </a:lnTo>
                <a:lnTo>
                  <a:pt x="78" y="312"/>
                </a:lnTo>
                <a:lnTo>
                  <a:pt x="52" y="324"/>
                </a:lnTo>
                <a:lnTo>
                  <a:pt x="59" y="343"/>
                </a:lnTo>
                <a:close/>
                <a:moveTo>
                  <a:pt x="7" y="364"/>
                </a:moveTo>
                <a:lnTo>
                  <a:pt x="33" y="352"/>
                </a:lnTo>
                <a:lnTo>
                  <a:pt x="26" y="336"/>
                </a:lnTo>
                <a:lnTo>
                  <a:pt x="0" y="347"/>
                </a:lnTo>
                <a:lnTo>
                  <a:pt x="7" y="36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Freeform 154"/>
          <p:cNvSpPr>
            <a:spLocks noEditPoints="1"/>
          </p:cNvSpPr>
          <p:nvPr/>
        </p:nvSpPr>
        <p:spPr bwMode="auto">
          <a:xfrm>
            <a:off x="6515254" y="2182793"/>
            <a:ext cx="263655" cy="574501"/>
          </a:xfrm>
          <a:custGeom>
            <a:avLst/>
            <a:gdLst>
              <a:gd name="T0" fmla="*/ 365 w 365"/>
              <a:gd name="T1" fmla="*/ 7 h 795"/>
              <a:gd name="T2" fmla="*/ 343 w 365"/>
              <a:gd name="T3" fmla="*/ 10 h 795"/>
              <a:gd name="T4" fmla="*/ 339 w 365"/>
              <a:gd name="T5" fmla="*/ 69 h 795"/>
              <a:gd name="T6" fmla="*/ 332 w 365"/>
              <a:gd name="T7" fmla="*/ 33 h 795"/>
              <a:gd name="T8" fmla="*/ 339 w 365"/>
              <a:gd name="T9" fmla="*/ 69 h 795"/>
              <a:gd name="T10" fmla="*/ 327 w 365"/>
              <a:gd name="T11" fmla="*/ 95 h 795"/>
              <a:gd name="T12" fmla="*/ 298 w 365"/>
              <a:gd name="T13" fmla="*/ 111 h 795"/>
              <a:gd name="T14" fmla="*/ 291 w 365"/>
              <a:gd name="T15" fmla="*/ 173 h 795"/>
              <a:gd name="T16" fmla="*/ 287 w 365"/>
              <a:gd name="T17" fmla="*/ 137 h 795"/>
              <a:gd name="T18" fmla="*/ 291 w 365"/>
              <a:gd name="T19" fmla="*/ 173 h 795"/>
              <a:gd name="T20" fmla="*/ 282 w 365"/>
              <a:gd name="T21" fmla="*/ 199 h 795"/>
              <a:gd name="T22" fmla="*/ 251 w 365"/>
              <a:gd name="T23" fmla="*/ 215 h 795"/>
              <a:gd name="T24" fmla="*/ 246 w 365"/>
              <a:gd name="T25" fmla="*/ 275 h 795"/>
              <a:gd name="T26" fmla="*/ 242 w 365"/>
              <a:gd name="T27" fmla="*/ 241 h 795"/>
              <a:gd name="T28" fmla="*/ 246 w 365"/>
              <a:gd name="T29" fmla="*/ 275 h 795"/>
              <a:gd name="T30" fmla="*/ 235 w 365"/>
              <a:gd name="T31" fmla="*/ 301 h 795"/>
              <a:gd name="T32" fmla="*/ 206 w 365"/>
              <a:gd name="T33" fmla="*/ 319 h 795"/>
              <a:gd name="T34" fmla="*/ 202 w 365"/>
              <a:gd name="T35" fmla="*/ 379 h 795"/>
              <a:gd name="T36" fmla="*/ 194 w 365"/>
              <a:gd name="T37" fmla="*/ 345 h 795"/>
              <a:gd name="T38" fmla="*/ 202 w 365"/>
              <a:gd name="T39" fmla="*/ 379 h 795"/>
              <a:gd name="T40" fmla="*/ 190 w 365"/>
              <a:gd name="T41" fmla="*/ 405 h 795"/>
              <a:gd name="T42" fmla="*/ 161 w 365"/>
              <a:gd name="T43" fmla="*/ 424 h 795"/>
              <a:gd name="T44" fmla="*/ 154 w 365"/>
              <a:gd name="T45" fmla="*/ 483 h 795"/>
              <a:gd name="T46" fmla="*/ 149 w 365"/>
              <a:gd name="T47" fmla="*/ 450 h 795"/>
              <a:gd name="T48" fmla="*/ 154 w 365"/>
              <a:gd name="T49" fmla="*/ 483 h 795"/>
              <a:gd name="T50" fmla="*/ 142 w 365"/>
              <a:gd name="T51" fmla="*/ 509 h 795"/>
              <a:gd name="T52" fmla="*/ 114 w 365"/>
              <a:gd name="T53" fmla="*/ 528 h 795"/>
              <a:gd name="T54" fmla="*/ 109 w 365"/>
              <a:gd name="T55" fmla="*/ 587 h 795"/>
              <a:gd name="T56" fmla="*/ 102 w 365"/>
              <a:gd name="T57" fmla="*/ 554 h 795"/>
              <a:gd name="T58" fmla="*/ 109 w 365"/>
              <a:gd name="T59" fmla="*/ 587 h 795"/>
              <a:gd name="T60" fmla="*/ 97 w 365"/>
              <a:gd name="T61" fmla="*/ 613 h 795"/>
              <a:gd name="T62" fmla="*/ 69 w 365"/>
              <a:gd name="T63" fmla="*/ 632 h 795"/>
              <a:gd name="T64" fmla="*/ 62 w 365"/>
              <a:gd name="T65" fmla="*/ 691 h 795"/>
              <a:gd name="T66" fmla="*/ 57 w 365"/>
              <a:gd name="T67" fmla="*/ 658 h 795"/>
              <a:gd name="T68" fmla="*/ 62 w 365"/>
              <a:gd name="T69" fmla="*/ 691 h 795"/>
              <a:gd name="T70" fmla="*/ 50 w 365"/>
              <a:gd name="T71" fmla="*/ 717 h 795"/>
              <a:gd name="T72" fmla="*/ 22 w 365"/>
              <a:gd name="T73" fmla="*/ 736 h 795"/>
              <a:gd name="T74" fmla="*/ 17 w 365"/>
              <a:gd name="T75" fmla="*/ 795 h 795"/>
              <a:gd name="T76" fmla="*/ 10 w 365"/>
              <a:gd name="T77" fmla="*/ 762 h 795"/>
              <a:gd name="T78" fmla="*/ 17 w 365"/>
              <a:gd name="T79" fmla="*/ 795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65" h="795">
                <a:moveTo>
                  <a:pt x="362" y="17"/>
                </a:moveTo>
                <a:lnTo>
                  <a:pt x="365" y="7"/>
                </a:lnTo>
                <a:lnTo>
                  <a:pt x="348" y="0"/>
                </a:lnTo>
                <a:lnTo>
                  <a:pt x="343" y="10"/>
                </a:lnTo>
                <a:lnTo>
                  <a:pt x="362" y="17"/>
                </a:lnTo>
                <a:close/>
                <a:moveTo>
                  <a:pt x="339" y="69"/>
                </a:moveTo>
                <a:lnTo>
                  <a:pt x="351" y="43"/>
                </a:lnTo>
                <a:lnTo>
                  <a:pt x="332" y="33"/>
                </a:lnTo>
                <a:lnTo>
                  <a:pt x="322" y="59"/>
                </a:lnTo>
                <a:lnTo>
                  <a:pt x="339" y="69"/>
                </a:lnTo>
                <a:close/>
                <a:moveTo>
                  <a:pt x="315" y="121"/>
                </a:moveTo>
                <a:lnTo>
                  <a:pt x="327" y="95"/>
                </a:lnTo>
                <a:lnTo>
                  <a:pt x="310" y="85"/>
                </a:lnTo>
                <a:lnTo>
                  <a:pt x="298" y="111"/>
                </a:lnTo>
                <a:lnTo>
                  <a:pt x="315" y="121"/>
                </a:lnTo>
                <a:close/>
                <a:moveTo>
                  <a:pt x="291" y="173"/>
                </a:moveTo>
                <a:lnTo>
                  <a:pt x="303" y="147"/>
                </a:lnTo>
                <a:lnTo>
                  <a:pt x="287" y="137"/>
                </a:lnTo>
                <a:lnTo>
                  <a:pt x="275" y="163"/>
                </a:lnTo>
                <a:lnTo>
                  <a:pt x="291" y="173"/>
                </a:lnTo>
                <a:close/>
                <a:moveTo>
                  <a:pt x="270" y="225"/>
                </a:moveTo>
                <a:lnTo>
                  <a:pt x="282" y="199"/>
                </a:lnTo>
                <a:lnTo>
                  <a:pt x="263" y="189"/>
                </a:lnTo>
                <a:lnTo>
                  <a:pt x="251" y="215"/>
                </a:lnTo>
                <a:lnTo>
                  <a:pt x="270" y="225"/>
                </a:lnTo>
                <a:close/>
                <a:moveTo>
                  <a:pt x="246" y="275"/>
                </a:moveTo>
                <a:lnTo>
                  <a:pt x="258" y="249"/>
                </a:lnTo>
                <a:lnTo>
                  <a:pt x="242" y="241"/>
                </a:lnTo>
                <a:lnTo>
                  <a:pt x="230" y="267"/>
                </a:lnTo>
                <a:lnTo>
                  <a:pt x="246" y="275"/>
                </a:lnTo>
                <a:close/>
                <a:moveTo>
                  <a:pt x="223" y="327"/>
                </a:moveTo>
                <a:lnTo>
                  <a:pt x="235" y="301"/>
                </a:lnTo>
                <a:lnTo>
                  <a:pt x="218" y="293"/>
                </a:lnTo>
                <a:lnTo>
                  <a:pt x="206" y="319"/>
                </a:lnTo>
                <a:lnTo>
                  <a:pt x="223" y="327"/>
                </a:lnTo>
                <a:close/>
                <a:moveTo>
                  <a:pt x="202" y="379"/>
                </a:moveTo>
                <a:lnTo>
                  <a:pt x="211" y="353"/>
                </a:lnTo>
                <a:lnTo>
                  <a:pt x="194" y="345"/>
                </a:lnTo>
                <a:lnTo>
                  <a:pt x="183" y="371"/>
                </a:lnTo>
                <a:lnTo>
                  <a:pt x="202" y="379"/>
                </a:lnTo>
                <a:close/>
                <a:moveTo>
                  <a:pt x="178" y="431"/>
                </a:moveTo>
                <a:lnTo>
                  <a:pt x="190" y="405"/>
                </a:lnTo>
                <a:lnTo>
                  <a:pt x="171" y="397"/>
                </a:lnTo>
                <a:lnTo>
                  <a:pt x="161" y="424"/>
                </a:lnTo>
                <a:lnTo>
                  <a:pt x="178" y="431"/>
                </a:lnTo>
                <a:close/>
                <a:moveTo>
                  <a:pt x="154" y="483"/>
                </a:moveTo>
                <a:lnTo>
                  <a:pt x="166" y="457"/>
                </a:lnTo>
                <a:lnTo>
                  <a:pt x="149" y="450"/>
                </a:lnTo>
                <a:lnTo>
                  <a:pt x="138" y="476"/>
                </a:lnTo>
                <a:lnTo>
                  <a:pt x="154" y="483"/>
                </a:lnTo>
                <a:close/>
                <a:moveTo>
                  <a:pt x="131" y="535"/>
                </a:moveTo>
                <a:lnTo>
                  <a:pt x="142" y="509"/>
                </a:lnTo>
                <a:lnTo>
                  <a:pt x="126" y="502"/>
                </a:lnTo>
                <a:lnTo>
                  <a:pt x="114" y="528"/>
                </a:lnTo>
                <a:lnTo>
                  <a:pt x="131" y="535"/>
                </a:lnTo>
                <a:close/>
                <a:moveTo>
                  <a:pt x="109" y="587"/>
                </a:moveTo>
                <a:lnTo>
                  <a:pt x="121" y="561"/>
                </a:lnTo>
                <a:lnTo>
                  <a:pt x="102" y="554"/>
                </a:lnTo>
                <a:lnTo>
                  <a:pt x="90" y="580"/>
                </a:lnTo>
                <a:lnTo>
                  <a:pt x="109" y="587"/>
                </a:lnTo>
                <a:close/>
                <a:moveTo>
                  <a:pt x="86" y="639"/>
                </a:moveTo>
                <a:lnTo>
                  <a:pt x="97" y="613"/>
                </a:lnTo>
                <a:lnTo>
                  <a:pt x="81" y="606"/>
                </a:lnTo>
                <a:lnTo>
                  <a:pt x="69" y="632"/>
                </a:lnTo>
                <a:lnTo>
                  <a:pt x="86" y="639"/>
                </a:lnTo>
                <a:close/>
                <a:moveTo>
                  <a:pt x="62" y="691"/>
                </a:moveTo>
                <a:lnTo>
                  <a:pt x="74" y="665"/>
                </a:lnTo>
                <a:lnTo>
                  <a:pt x="57" y="658"/>
                </a:lnTo>
                <a:lnTo>
                  <a:pt x="45" y="684"/>
                </a:lnTo>
                <a:lnTo>
                  <a:pt x="62" y="691"/>
                </a:lnTo>
                <a:close/>
                <a:moveTo>
                  <a:pt x="41" y="743"/>
                </a:moveTo>
                <a:lnTo>
                  <a:pt x="50" y="717"/>
                </a:lnTo>
                <a:lnTo>
                  <a:pt x="34" y="710"/>
                </a:lnTo>
                <a:lnTo>
                  <a:pt x="22" y="736"/>
                </a:lnTo>
                <a:lnTo>
                  <a:pt x="41" y="743"/>
                </a:lnTo>
                <a:close/>
                <a:moveTo>
                  <a:pt x="17" y="795"/>
                </a:moveTo>
                <a:lnTo>
                  <a:pt x="29" y="769"/>
                </a:lnTo>
                <a:lnTo>
                  <a:pt x="10" y="762"/>
                </a:lnTo>
                <a:lnTo>
                  <a:pt x="0" y="788"/>
                </a:lnTo>
                <a:lnTo>
                  <a:pt x="17" y="79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Freeform 155"/>
          <p:cNvSpPr>
            <a:spLocks/>
          </p:cNvSpPr>
          <p:nvPr/>
        </p:nvSpPr>
        <p:spPr bwMode="auto">
          <a:xfrm>
            <a:off x="6491415" y="2723330"/>
            <a:ext cx="59954" cy="59257"/>
          </a:xfrm>
          <a:custGeom>
            <a:avLst/>
            <a:gdLst>
              <a:gd name="T0" fmla="*/ 31 w 35"/>
              <a:gd name="T1" fmla="*/ 24 h 35"/>
              <a:gd name="T2" fmla="*/ 11 w 35"/>
              <a:gd name="T3" fmla="*/ 31 h 35"/>
              <a:gd name="T4" fmla="*/ 4 w 35"/>
              <a:gd name="T5" fmla="*/ 11 h 35"/>
              <a:gd name="T6" fmla="*/ 24 w 35"/>
              <a:gd name="T7" fmla="*/ 4 h 35"/>
              <a:gd name="T8" fmla="*/ 31 w 35"/>
              <a:gd name="T9" fmla="*/ 24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35">
                <a:moveTo>
                  <a:pt x="31" y="24"/>
                </a:moveTo>
                <a:cubicBezTo>
                  <a:pt x="28" y="31"/>
                  <a:pt x="19" y="35"/>
                  <a:pt x="11" y="31"/>
                </a:cubicBezTo>
                <a:cubicBezTo>
                  <a:pt x="4" y="28"/>
                  <a:pt x="0" y="19"/>
                  <a:pt x="4" y="11"/>
                </a:cubicBezTo>
                <a:cubicBezTo>
                  <a:pt x="7" y="4"/>
                  <a:pt x="16" y="0"/>
                  <a:pt x="24" y="4"/>
                </a:cubicBezTo>
                <a:cubicBezTo>
                  <a:pt x="31" y="7"/>
                  <a:pt x="35" y="16"/>
                  <a:pt x="31" y="2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Freeform 156"/>
          <p:cNvSpPr>
            <a:spLocks/>
          </p:cNvSpPr>
          <p:nvPr/>
        </p:nvSpPr>
        <p:spPr bwMode="auto">
          <a:xfrm>
            <a:off x="6737735" y="2140157"/>
            <a:ext cx="61399" cy="68651"/>
          </a:xfrm>
          <a:custGeom>
            <a:avLst/>
            <a:gdLst>
              <a:gd name="T0" fmla="*/ 85 w 85"/>
              <a:gd name="T1" fmla="*/ 95 h 95"/>
              <a:gd name="T2" fmla="*/ 76 w 85"/>
              <a:gd name="T3" fmla="*/ 0 h 95"/>
              <a:gd name="T4" fmla="*/ 0 w 85"/>
              <a:gd name="T5" fmla="*/ 57 h 95"/>
              <a:gd name="T6" fmla="*/ 85 w 85"/>
              <a:gd name="T7" fmla="*/ 95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5" h="95">
                <a:moveTo>
                  <a:pt x="85" y="95"/>
                </a:moveTo>
                <a:lnTo>
                  <a:pt x="76" y="0"/>
                </a:lnTo>
                <a:lnTo>
                  <a:pt x="0" y="57"/>
                </a:lnTo>
                <a:lnTo>
                  <a:pt x="85" y="9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val 145"/>
          <p:cNvSpPr>
            <a:spLocks noChangeArrowheads="1"/>
          </p:cNvSpPr>
          <p:nvPr/>
        </p:nvSpPr>
        <p:spPr bwMode="auto">
          <a:xfrm>
            <a:off x="7216140" y="3248121"/>
            <a:ext cx="991055" cy="991468"/>
          </a:xfrm>
          <a:prstGeom prst="ellipse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n>
                <a:solidFill>
                  <a:srgbClr val="FF0000"/>
                </a:solidFill>
              </a:ln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160"/>
          <p:cNvSpPr>
            <a:spLocks noEditPoints="1"/>
          </p:cNvSpPr>
          <p:nvPr/>
        </p:nvSpPr>
        <p:spPr bwMode="auto">
          <a:xfrm>
            <a:off x="5082126" y="2182793"/>
            <a:ext cx="265100" cy="574501"/>
          </a:xfrm>
          <a:custGeom>
            <a:avLst/>
            <a:gdLst>
              <a:gd name="T0" fmla="*/ 17 w 367"/>
              <a:gd name="T1" fmla="*/ 0 h 795"/>
              <a:gd name="T2" fmla="*/ 5 w 367"/>
              <a:gd name="T3" fmla="*/ 17 h 795"/>
              <a:gd name="T4" fmla="*/ 45 w 367"/>
              <a:gd name="T5" fmla="*/ 59 h 795"/>
              <a:gd name="T6" fmla="*/ 14 w 367"/>
              <a:gd name="T7" fmla="*/ 43 h 795"/>
              <a:gd name="T8" fmla="*/ 45 w 367"/>
              <a:gd name="T9" fmla="*/ 59 h 795"/>
              <a:gd name="T10" fmla="*/ 55 w 367"/>
              <a:gd name="T11" fmla="*/ 85 h 795"/>
              <a:gd name="T12" fmla="*/ 50 w 367"/>
              <a:gd name="T13" fmla="*/ 121 h 795"/>
              <a:gd name="T14" fmla="*/ 90 w 367"/>
              <a:gd name="T15" fmla="*/ 163 h 795"/>
              <a:gd name="T16" fmla="*/ 62 w 367"/>
              <a:gd name="T17" fmla="*/ 147 h 795"/>
              <a:gd name="T18" fmla="*/ 90 w 367"/>
              <a:gd name="T19" fmla="*/ 163 h 795"/>
              <a:gd name="T20" fmla="*/ 102 w 367"/>
              <a:gd name="T21" fmla="*/ 189 h 795"/>
              <a:gd name="T22" fmla="*/ 95 w 367"/>
              <a:gd name="T23" fmla="*/ 225 h 795"/>
              <a:gd name="T24" fmla="*/ 135 w 367"/>
              <a:gd name="T25" fmla="*/ 267 h 795"/>
              <a:gd name="T26" fmla="*/ 107 w 367"/>
              <a:gd name="T27" fmla="*/ 249 h 795"/>
              <a:gd name="T28" fmla="*/ 135 w 367"/>
              <a:gd name="T29" fmla="*/ 267 h 795"/>
              <a:gd name="T30" fmla="*/ 147 w 367"/>
              <a:gd name="T31" fmla="*/ 293 h 795"/>
              <a:gd name="T32" fmla="*/ 142 w 367"/>
              <a:gd name="T33" fmla="*/ 327 h 795"/>
              <a:gd name="T34" fmla="*/ 182 w 367"/>
              <a:gd name="T35" fmla="*/ 371 h 795"/>
              <a:gd name="T36" fmla="*/ 154 w 367"/>
              <a:gd name="T37" fmla="*/ 353 h 795"/>
              <a:gd name="T38" fmla="*/ 182 w 367"/>
              <a:gd name="T39" fmla="*/ 371 h 795"/>
              <a:gd name="T40" fmla="*/ 194 w 367"/>
              <a:gd name="T41" fmla="*/ 397 h 795"/>
              <a:gd name="T42" fmla="*/ 187 w 367"/>
              <a:gd name="T43" fmla="*/ 431 h 795"/>
              <a:gd name="T44" fmla="*/ 227 w 367"/>
              <a:gd name="T45" fmla="*/ 476 h 795"/>
              <a:gd name="T46" fmla="*/ 199 w 367"/>
              <a:gd name="T47" fmla="*/ 457 h 795"/>
              <a:gd name="T48" fmla="*/ 227 w 367"/>
              <a:gd name="T49" fmla="*/ 476 h 795"/>
              <a:gd name="T50" fmla="*/ 239 w 367"/>
              <a:gd name="T51" fmla="*/ 502 h 795"/>
              <a:gd name="T52" fmla="*/ 234 w 367"/>
              <a:gd name="T53" fmla="*/ 535 h 795"/>
              <a:gd name="T54" fmla="*/ 274 w 367"/>
              <a:gd name="T55" fmla="*/ 580 h 795"/>
              <a:gd name="T56" fmla="*/ 246 w 367"/>
              <a:gd name="T57" fmla="*/ 561 h 795"/>
              <a:gd name="T58" fmla="*/ 274 w 367"/>
              <a:gd name="T59" fmla="*/ 580 h 795"/>
              <a:gd name="T60" fmla="*/ 286 w 367"/>
              <a:gd name="T61" fmla="*/ 606 h 795"/>
              <a:gd name="T62" fmla="*/ 279 w 367"/>
              <a:gd name="T63" fmla="*/ 639 h 795"/>
              <a:gd name="T64" fmla="*/ 319 w 367"/>
              <a:gd name="T65" fmla="*/ 684 h 795"/>
              <a:gd name="T66" fmla="*/ 291 w 367"/>
              <a:gd name="T67" fmla="*/ 665 h 795"/>
              <a:gd name="T68" fmla="*/ 319 w 367"/>
              <a:gd name="T69" fmla="*/ 684 h 795"/>
              <a:gd name="T70" fmla="*/ 331 w 367"/>
              <a:gd name="T71" fmla="*/ 710 h 795"/>
              <a:gd name="T72" fmla="*/ 327 w 367"/>
              <a:gd name="T73" fmla="*/ 743 h 795"/>
              <a:gd name="T74" fmla="*/ 367 w 367"/>
              <a:gd name="T75" fmla="*/ 788 h 795"/>
              <a:gd name="T76" fmla="*/ 336 w 367"/>
              <a:gd name="T77" fmla="*/ 769 h 795"/>
              <a:gd name="T78" fmla="*/ 367 w 367"/>
              <a:gd name="T79" fmla="*/ 788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67" h="795">
                <a:moveTo>
                  <a:pt x="21" y="10"/>
                </a:moveTo>
                <a:lnTo>
                  <a:pt x="17" y="0"/>
                </a:lnTo>
                <a:lnTo>
                  <a:pt x="0" y="7"/>
                </a:lnTo>
                <a:lnTo>
                  <a:pt x="5" y="17"/>
                </a:lnTo>
                <a:lnTo>
                  <a:pt x="21" y="10"/>
                </a:lnTo>
                <a:close/>
                <a:moveTo>
                  <a:pt x="45" y="59"/>
                </a:moveTo>
                <a:lnTo>
                  <a:pt x="33" y="33"/>
                </a:lnTo>
                <a:lnTo>
                  <a:pt x="14" y="43"/>
                </a:lnTo>
                <a:lnTo>
                  <a:pt x="26" y="69"/>
                </a:lnTo>
                <a:lnTo>
                  <a:pt x="45" y="59"/>
                </a:lnTo>
                <a:close/>
                <a:moveTo>
                  <a:pt x="66" y="111"/>
                </a:moveTo>
                <a:lnTo>
                  <a:pt x="55" y="85"/>
                </a:lnTo>
                <a:lnTo>
                  <a:pt x="38" y="95"/>
                </a:lnTo>
                <a:lnTo>
                  <a:pt x="50" y="121"/>
                </a:lnTo>
                <a:lnTo>
                  <a:pt x="66" y="111"/>
                </a:lnTo>
                <a:close/>
                <a:moveTo>
                  <a:pt x="90" y="163"/>
                </a:moveTo>
                <a:lnTo>
                  <a:pt x="78" y="137"/>
                </a:lnTo>
                <a:lnTo>
                  <a:pt x="62" y="147"/>
                </a:lnTo>
                <a:lnTo>
                  <a:pt x="73" y="173"/>
                </a:lnTo>
                <a:lnTo>
                  <a:pt x="90" y="163"/>
                </a:lnTo>
                <a:close/>
                <a:moveTo>
                  <a:pt x="114" y="215"/>
                </a:moveTo>
                <a:lnTo>
                  <a:pt x="102" y="189"/>
                </a:lnTo>
                <a:lnTo>
                  <a:pt x="85" y="199"/>
                </a:lnTo>
                <a:lnTo>
                  <a:pt x="95" y="225"/>
                </a:lnTo>
                <a:lnTo>
                  <a:pt x="114" y="215"/>
                </a:lnTo>
                <a:close/>
                <a:moveTo>
                  <a:pt x="135" y="267"/>
                </a:moveTo>
                <a:lnTo>
                  <a:pt x="125" y="241"/>
                </a:lnTo>
                <a:lnTo>
                  <a:pt x="107" y="249"/>
                </a:lnTo>
                <a:lnTo>
                  <a:pt x="118" y="275"/>
                </a:lnTo>
                <a:lnTo>
                  <a:pt x="135" y="267"/>
                </a:lnTo>
                <a:close/>
                <a:moveTo>
                  <a:pt x="159" y="319"/>
                </a:moveTo>
                <a:lnTo>
                  <a:pt x="147" y="293"/>
                </a:lnTo>
                <a:lnTo>
                  <a:pt x="130" y="301"/>
                </a:lnTo>
                <a:lnTo>
                  <a:pt x="142" y="327"/>
                </a:lnTo>
                <a:lnTo>
                  <a:pt x="159" y="319"/>
                </a:lnTo>
                <a:close/>
                <a:moveTo>
                  <a:pt x="182" y="371"/>
                </a:moveTo>
                <a:lnTo>
                  <a:pt x="170" y="345"/>
                </a:lnTo>
                <a:lnTo>
                  <a:pt x="154" y="353"/>
                </a:lnTo>
                <a:lnTo>
                  <a:pt x="166" y="379"/>
                </a:lnTo>
                <a:lnTo>
                  <a:pt x="182" y="371"/>
                </a:lnTo>
                <a:close/>
                <a:moveTo>
                  <a:pt x="206" y="424"/>
                </a:moveTo>
                <a:lnTo>
                  <a:pt x="194" y="397"/>
                </a:lnTo>
                <a:lnTo>
                  <a:pt x="175" y="405"/>
                </a:lnTo>
                <a:lnTo>
                  <a:pt x="187" y="431"/>
                </a:lnTo>
                <a:lnTo>
                  <a:pt x="206" y="424"/>
                </a:lnTo>
                <a:close/>
                <a:moveTo>
                  <a:pt x="227" y="476"/>
                </a:moveTo>
                <a:lnTo>
                  <a:pt x="215" y="450"/>
                </a:lnTo>
                <a:lnTo>
                  <a:pt x="199" y="457"/>
                </a:lnTo>
                <a:lnTo>
                  <a:pt x="211" y="483"/>
                </a:lnTo>
                <a:lnTo>
                  <a:pt x="227" y="476"/>
                </a:lnTo>
                <a:close/>
                <a:moveTo>
                  <a:pt x="251" y="528"/>
                </a:moveTo>
                <a:lnTo>
                  <a:pt x="239" y="502"/>
                </a:lnTo>
                <a:lnTo>
                  <a:pt x="222" y="509"/>
                </a:lnTo>
                <a:lnTo>
                  <a:pt x="234" y="535"/>
                </a:lnTo>
                <a:lnTo>
                  <a:pt x="251" y="528"/>
                </a:lnTo>
                <a:close/>
                <a:moveTo>
                  <a:pt x="274" y="580"/>
                </a:moveTo>
                <a:lnTo>
                  <a:pt x="263" y="554"/>
                </a:lnTo>
                <a:lnTo>
                  <a:pt x="246" y="561"/>
                </a:lnTo>
                <a:lnTo>
                  <a:pt x="256" y="587"/>
                </a:lnTo>
                <a:lnTo>
                  <a:pt x="274" y="580"/>
                </a:lnTo>
                <a:close/>
                <a:moveTo>
                  <a:pt x="296" y="632"/>
                </a:moveTo>
                <a:lnTo>
                  <a:pt x="286" y="606"/>
                </a:lnTo>
                <a:lnTo>
                  <a:pt x="267" y="613"/>
                </a:lnTo>
                <a:lnTo>
                  <a:pt x="279" y="639"/>
                </a:lnTo>
                <a:lnTo>
                  <a:pt x="296" y="632"/>
                </a:lnTo>
                <a:close/>
                <a:moveTo>
                  <a:pt x="319" y="684"/>
                </a:moveTo>
                <a:lnTo>
                  <a:pt x="308" y="658"/>
                </a:lnTo>
                <a:lnTo>
                  <a:pt x="291" y="665"/>
                </a:lnTo>
                <a:lnTo>
                  <a:pt x="303" y="691"/>
                </a:lnTo>
                <a:lnTo>
                  <a:pt x="319" y="684"/>
                </a:lnTo>
                <a:close/>
                <a:moveTo>
                  <a:pt x="343" y="736"/>
                </a:moveTo>
                <a:lnTo>
                  <a:pt x="331" y="710"/>
                </a:lnTo>
                <a:lnTo>
                  <a:pt x="315" y="717"/>
                </a:lnTo>
                <a:lnTo>
                  <a:pt x="327" y="743"/>
                </a:lnTo>
                <a:lnTo>
                  <a:pt x="343" y="736"/>
                </a:lnTo>
                <a:close/>
                <a:moveTo>
                  <a:pt x="367" y="788"/>
                </a:moveTo>
                <a:lnTo>
                  <a:pt x="355" y="762"/>
                </a:lnTo>
                <a:lnTo>
                  <a:pt x="336" y="769"/>
                </a:lnTo>
                <a:lnTo>
                  <a:pt x="348" y="795"/>
                </a:lnTo>
                <a:lnTo>
                  <a:pt x="367" y="78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Freeform 161"/>
          <p:cNvSpPr>
            <a:spLocks/>
          </p:cNvSpPr>
          <p:nvPr/>
        </p:nvSpPr>
        <p:spPr bwMode="auto">
          <a:xfrm>
            <a:off x="5311108" y="2723330"/>
            <a:ext cx="57787" cy="59257"/>
          </a:xfrm>
          <a:custGeom>
            <a:avLst/>
            <a:gdLst>
              <a:gd name="T0" fmla="*/ 30 w 34"/>
              <a:gd name="T1" fmla="*/ 11 h 35"/>
              <a:gd name="T2" fmla="*/ 23 w 34"/>
              <a:gd name="T3" fmla="*/ 31 h 35"/>
              <a:gd name="T4" fmla="*/ 3 w 34"/>
              <a:gd name="T5" fmla="*/ 24 h 35"/>
              <a:gd name="T6" fmla="*/ 11 w 34"/>
              <a:gd name="T7" fmla="*/ 4 h 35"/>
              <a:gd name="T8" fmla="*/ 30 w 34"/>
              <a:gd name="T9" fmla="*/ 1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5">
                <a:moveTo>
                  <a:pt x="30" y="11"/>
                </a:moveTo>
                <a:cubicBezTo>
                  <a:pt x="34" y="19"/>
                  <a:pt x="30" y="28"/>
                  <a:pt x="23" y="31"/>
                </a:cubicBezTo>
                <a:cubicBezTo>
                  <a:pt x="15" y="35"/>
                  <a:pt x="6" y="31"/>
                  <a:pt x="3" y="24"/>
                </a:cubicBezTo>
                <a:cubicBezTo>
                  <a:pt x="0" y="16"/>
                  <a:pt x="3" y="7"/>
                  <a:pt x="11" y="4"/>
                </a:cubicBezTo>
                <a:cubicBezTo>
                  <a:pt x="18" y="0"/>
                  <a:pt x="27" y="4"/>
                  <a:pt x="30" y="1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Freeform 162"/>
          <p:cNvSpPr>
            <a:spLocks/>
          </p:cNvSpPr>
          <p:nvPr/>
        </p:nvSpPr>
        <p:spPr bwMode="auto">
          <a:xfrm>
            <a:off x="5061900" y="2141602"/>
            <a:ext cx="61399" cy="67206"/>
          </a:xfrm>
          <a:custGeom>
            <a:avLst/>
            <a:gdLst>
              <a:gd name="T0" fmla="*/ 85 w 85"/>
              <a:gd name="T1" fmla="*/ 55 h 93"/>
              <a:gd name="T2" fmla="*/ 9 w 85"/>
              <a:gd name="T3" fmla="*/ 0 h 93"/>
              <a:gd name="T4" fmla="*/ 0 w 85"/>
              <a:gd name="T5" fmla="*/ 93 h 93"/>
              <a:gd name="T6" fmla="*/ 85 w 85"/>
              <a:gd name="T7" fmla="*/ 55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5" h="93">
                <a:moveTo>
                  <a:pt x="85" y="55"/>
                </a:moveTo>
                <a:lnTo>
                  <a:pt x="9" y="0"/>
                </a:lnTo>
                <a:lnTo>
                  <a:pt x="0" y="93"/>
                </a:lnTo>
                <a:lnTo>
                  <a:pt x="85" y="5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22932" y="4703175"/>
            <a:ext cx="51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1" name="TextBox 100"/>
          <p:cNvSpPr txBox="1"/>
          <p:nvPr/>
        </p:nvSpPr>
        <p:spPr>
          <a:xfrm>
            <a:off x="4960002" y="3780592"/>
            <a:ext cx="20139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>
                <a:solidFill>
                  <a:schemeClr val="bg2"/>
                </a:solidFill>
                <a:effectLst>
                  <a:glow rad="152400">
                    <a:schemeClr val="bg1">
                      <a:alpha val="1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</a:t>
            </a:r>
          </a:p>
          <a:p>
            <a:pPr lvl="0" algn="ctr"/>
            <a:r>
              <a:rPr lang="ru-RU" sz="1600" b="1" dirty="0">
                <a:solidFill>
                  <a:schemeClr val="bg2"/>
                </a:solidFill>
                <a:effectLst>
                  <a:glow rad="152400">
                    <a:schemeClr val="bg1">
                      <a:alpha val="1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ВОЛОНТЕРОВ</a:t>
            </a:r>
          </a:p>
          <a:p>
            <a:pPr lvl="0" algn="ctr"/>
            <a:r>
              <a:rPr lang="ru-RU" sz="1600" b="1" dirty="0">
                <a:solidFill>
                  <a:schemeClr val="bg2"/>
                </a:solidFill>
                <a:effectLst>
                  <a:glow rad="152400">
                    <a:schemeClr val="bg1">
                      <a:alpha val="1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ВЦ УУНИТ</a:t>
            </a:r>
            <a:endParaRPr lang="ru-RU" sz="1400" b="1" dirty="0">
              <a:solidFill>
                <a:schemeClr val="bg2"/>
              </a:solidFill>
              <a:effectLst>
                <a:glow rad="152400">
                  <a:schemeClr val="bg1">
                    <a:alpha val="1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" name="Freeform 147"/>
          <p:cNvSpPr>
            <a:spLocks/>
          </p:cNvSpPr>
          <p:nvPr/>
        </p:nvSpPr>
        <p:spPr bwMode="auto">
          <a:xfrm>
            <a:off x="6343499" y="1991896"/>
            <a:ext cx="1086404" cy="991468"/>
          </a:xfrm>
          <a:custGeom>
            <a:avLst/>
            <a:gdLst>
              <a:gd name="T0" fmla="*/ 318 w 636"/>
              <a:gd name="T1" fmla="*/ 580 h 580"/>
              <a:gd name="T2" fmla="*/ 113 w 636"/>
              <a:gd name="T3" fmla="*/ 496 h 580"/>
              <a:gd name="T4" fmla="*/ 113 w 636"/>
              <a:gd name="T5" fmla="*/ 85 h 580"/>
              <a:gd name="T6" fmla="*/ 318 w 636"/>
              <a:gd name="T7" fmla="*/ 0 h 580"/>
              <a:gd name="T8" fmla="*/ 523 w 636"/>
              <a:gd name="T9" fmla="*/ 85 h 580"/>
              <a:gd name="T10" fmla="*/ 523 w 636"/>
              <a:gd name="T11" fmla="*/ 496 h 580"/>
              <a:gd name="T12" fmla="*/ 318 w 636"/>
              <a:gd name="T13" fmla="*/ 580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6" h="580">
                <a:moveTo>
                  <a:pt x="318" y="580"/>
                </a:moveTo>
                <a:cubicBezTo>
                  <a:pt x="241" y="580"/>
                  <a:pt x="168" y="550"/>
                  <a:pt x="113" y="496"/>
                </a:cubicBezTo>
                <a:cubicBezTo>
                  <a:pt x="0" y="382"/>
                  <a:pt x="0" y="198"/>
                  <a:pt x="113" y="85"/>
                </a:cubicBezTo>
                <a:cubicBezTo>
                  <a:pt x="168" y="31"/>
                  <a:pt x="241" y="0"/>
                  <a:pt x="318" y="0"/>
                </a:cubicBezTo>
                <a:cubicBezTo>
                  <a:pt x="396" y="0"/>
                  <a:pt x="468" y="31"/>
                  <a:pt x="523" y="85"/>
                </a:cubicBezTo>
                <a:cubicBezTo>
                  <a:pt x="636" y="198"/>
                  <a:pt x="636" y="382"/>
                  <a:pt x="523" y="496"/>
                </a:cubicBezTo>
                <a:cubicBezTo>
                  <a:pt x="468" y="550"/>
                  <a:pt x="396" y="580"/>
                  <a:pt x="318" y="58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8289327" y="4876087"/>
            <a:ext cx="30315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zh-CN" b="1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КОМИССИЯ ВЦ УУНИТ </a:t>
            </a:r>
          </a:p>
          <a:p>
            <a:pPr algn="ctr"/>
            <a:r>
              <a:rPr lang="ru-RU" altLang="zh-CN" b="1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ПО СОБЫТИЙНОМУ</a:t>
            </a:r>
          </a:p>
          <a:p>
            <a:pPr algn="ctr"/>
            <a:r>
              <a:rPr lang="ru-RU" altLang="zh-CN" b="1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ВОЛОНТЕРСТВУ</a:t>
            </a:r>
            <a:endParaRPr lang="en-GB" altLang="zh-CN" b="1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8419921" y="3355322"/>
            <a:ext cx="30588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zh-CN" b="1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КОМИССИЯ ВЦ УУНИТ </a:t>
            </a:r>
          </a:p>
          <a:p>
            <a:pPr algn="ctr"/>
            <a:r>
              <a:rPr lang="ru-RU" altLang="zh-CN" b="1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ПО ЭКОЛОГИЧЕСКОМУ</a:t>
            </a:r>
          </a:p>
          <a:p>
            <a:pPr algn="ctr"/>
            <a:r>
              <a:rPr lang="ru-RU" altLang="zh-CN" b="1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ВОЛОНТЕРСТВУ</a:t>
            </a:r>
            <a:endParaRPr lang="en-GB" altLang="zh-CN" b="1" dirty="0">
              <a:solidFill>
                <a:srgbClr val="00B050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270855-BA08-A8AD-2236-18147721806E}"/>
              </a:ext>
            </a:extLst>
          </p:cNvPr>
          <p:cNvSpPr txBox="1"/>
          <p:nvPr/>
        </p:nvSpPr>
        <p:spPr>
          <a:xfrm>
            <a:off x="7435677" y="1735504"/>
            <a:ext cx="404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zh-CN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ЗАМЕСТИТЕЛЬ РУКОВОДИТЕЛЯ</a:t>
            </a:r>
            <a:endParaRPr lang="en-GB" altLang="zh-CN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" name="Oval 149">
            <a:extLst>
              <a:ext uri="{FF2B5EF4-FFF2-40B4-BE49-F238E27FC236}">
                <a16:creationId xmlns:a16="http://schemas.microsoft.com/office/drawing/2014/main" id="{C0B3399A-1E17-51E4-6636-1F746C61B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6598" y="1950099"/>
            <a:ext cx="991055" cy="991468"/>
          </a:xfrm>
          <a:prstGeom prst="ellipse">
            <a:avLst/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147">
            <a:extLst>
              <a:ext uri="{FF2B5EF4-FFF2-40B4-BE49-F238E27FC236}">
                <a16:creationId xmlns:a16="http://schemas.microsoft.com/office/drawing/2014/main" id="{5119152F-0089-8A3D-ED04-D37F72F1D2D1}"/>
              </a:ext>
            </a:extLst>
          </p:cNvPr>
          <p:cNvSpPr>
            <a:spLocks/>
          </p:cNvSpPr>
          <p:nvPr/>
        </p:nvSpPr>
        <p:spPr bwMode="auto">
          <a:xfrm>
            <a:off x="6868747" y="4672589"/>
            <a:ext cx="1086404" cy="991468"/>
          </a:xfrm>
          <a:custGeom>
            <a:avLst/>
            <a:gdLst>
              <a:gd name="T0" fmla="*/ 318 w 636"/>
              <a:gd name="T1" fmla="*/ 580 h 580"/>
              <a:gd name="T2" fmla="*/ 113 w 636"/>
              <a:gd name="T3" fmla="*/ 496 h 580"/>
              <a:gd name="T4" fmla="*/ 113 w 636"/>
              <a:gd name="T5" fmla="*/ 85 h 580"/>
              <a:gd name="T6" fmla="*/ 318 w 636"/>
              <a:gd name="T7" fmla="*/ 0 h 580"/>
              <a:gd name="T8" fmla="*/ 523 w 636"/>
              <a:gd name="T9" fmla="*/ 85 h 580"/>
              <a:gd name="T10" fmla="*/ 523 w 636"/>
              <a:gd name="T11" fmla="*/ 496 h 580"/>
              <a:gd name="T12" fmla="*/ 318 w 636"/>
              <a:gd name="T13" fmla="*/ 580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6" h="580">
                <a:moveTo>
                  <a:pt x="318" y="580"/>
                </a:moveTo>
                <a:cubicBezTo>
                  <a:pt x="241" y="580"/>
                  <a:pt x="168" y="550"/>
                  <a:pt x="113" y="496"/>
                </a:cubicBezTo>
                <a:cubicBezTo>
                  <a:pt x="0" y="382"/>
                  <a:pt x="0" y="198"/>
                  <a:pt x="113" y="85"/>
                </a:cubicBezTo>
                <a:cubicBezTo>
                  <a:pt x="168" y="31"/>
                  <a:pt x="241" y="0"/>
                  <a:pt x="318" y="0"/>
                </a:cubicBezTo>
                <a:cubicBezTo>
                  <a:pt x="396" y="0"/>
                  <a:pt x="468" y="31"/>
                  <a:pt x="523" y="85"/>
                </a:cubicBezTo>
                <a:cubicBezTo>
                  <a:pt x="636" y="198"/>
                  <a:pt x="636" y="382"/>
                  <a:pt x="523" y="496"/>
                </a:cubicBezTo>
                <a:cubicBezTo>
                  <a:pt x="468" y="550"/>
                  <a:pt x="396" y="580"/>
                  <a:pt x="318" y="58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999266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0" y="1495794"/>
            <a:ext cx="12192000" cy="388147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15115107-5DA3-4397-A1DA-67705DAE1EC2}"/>
              </a:ext>
            </a:extLst>
          </p:cNvPr>
          <p:cNvSpPr txBox="1">
            <a:spLocks/>
          </p:cNvSpPr>
          <p:nvPr/>
        </p:nvSpPr>
        <p:spPr bwMode="black">
          <a:xfrm>
            <a:off x="900449" y="1921286"/>
            <a:ext cx="10391097" cy="3209416"/>
          </a:xfrm>
          <a:prstGeom prst="rect">
            <a:avLst/>
          </a:prstGeom>
          <a:noFill/>
          <a:ln w="31750" cap="sq">
            <a:solidFill>
              <a:schemeClr val="bg1"/>
            </a:solidFill>
            <a:miter lim="800000"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vert="horz" wrap="square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490</a:t>
            </a:r>
          </a:p>
          <a:p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КОЛИЧЕСТВО СТУДЕНТОВ, 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СОСТОЯЩИХ В ВОЛОНТЕРСКОМ ЦЕНТРЕ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уунит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D0730E-F34C-D5B0-BA05-DFAA72550B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9" t="11832" r="7168" b="20940"/>
          <a:stretch/>
        </p:blipFill>
        <p:spPr bwMode="auto">
          <a:xfrm>
            <a:off x="4557709" y="290110"/>
            <a:ext cx="3076575" cy="1190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2823697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0" name="Прямоугольник 19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115107-5DA3-4397-A1DA-67705DAE1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93" y="2165947"/>
            <a:ext cx="3935208" cy="2328779"/>
          </a:xfrm>
          <a:noFill/>
          <a:ln w="31750" cap="sq">
            <a:solidFill>
              <a:srgbClr val="FFFFFF"/>
            </a:solidFill>
            <a:miter lim="800000"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vert="horz" wrap="square" lIns="182880" tIns="182880" rIns="182880" bIns="182880" rtlCol="0" anchor="ctr">
            <a:normAutofit/>
          </a:bodyPr>
          <a:lstStyle/>
          <a:p>
            <a:pPr rtl="0"/>
            <a:r>
              <a:rPr lang="ru-RU" dirty="0">
                <a:solidFill>
                  <a:srgbClr val="FFFFFF"/>
                </a:solidFill>
              </a:rPr>
              <a:t>Мотивация студентов к волонтерской деятельности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8DF5368-62E0-F390-B5F7-8032BEADE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685" y="290086"/>
            <a:ext cx="4010528" cy="30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421B47A-46DC-1D19-1812-48FB1F9E4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167" y="1335767"/>
            <a:ext cx="4012800" cy="30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FABD1FEB-94D1-9483-1395-639BAD0CC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89" y="3658796"/>
            <a:ext cx="4269409" cy="283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690730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Рисунок 9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8" b="10314"/>
          <a:stretch/>
        </p:blipFill>
        <p:spPr>
          <a:xfrm>
            <a:off x="14741" y="-115503"/>
            <a:ext cx="12192000" cy="6858000"/>
          </a:xfrm>
          <a:prstGeom prst="rect">
            <a:avLst/>
          </a:prstGeom>
        </p:spPr>
      </p:pic>
      <p:sp>
        <p:nvSpPr>
          <p:cNvPr id="64" name="Rectangle 11"/>
          <p:cNvSpPr>
            <a:spLocks noChangeArrowheads="1"/>
          </p:cNvSpPr>
          <p:nvPr/>
        </p:nvSpPr>
        <p:spPr bwMode="auto">
          <a:xfrm>
            <a:off x="5775575" y="5515627"/>
            <a:ext cx="634217" cy="9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13"/>
          <p:cNvSpPr>
            <a:spLocks noChangeArrowheads="1"/>
          </p:cNvSpPr>
          <p:nvPr/>
        </p:nvSpPr>
        <p:spPr bwMode="auto">
          <a:xfrm>
            <a:off x="5482303" y="6033040"/>
            <a:ext cx="920265" cy="63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15249" y="-115503"/>
            <a:ext cx="12331870" cy="7093820"/>
          </a:xfrm>
          <a:prstGeom prst="rect">
            <a:avLst/>
          </a:prstGeom>
          <a:solidFill>
            <a:schemeClr val="dk1">
              <a:alpha val="88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69" name="Rectangle 16"/>
          <p:cNvSpPr>
            <a:spLocks noChangeArrowheads="1"/>
          </p:cNvSpPr>
          <p:nvPr/>
        </p:nvSpPr>
        <p:spPr bwMode="auto">
          <a:xfrm>
            <a:off x="5758960" y="4876087"/>
            <a:ext cx="351781" cy="99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Freeform 19"/>
          <p:cNvSpPr>
            <a:spLocks/>
          </p:cNvSpPr>
          <p:nvPr/>
        </p:nvSpPr>
        <p:spPr bwMode="auto">
          <a:xfrm>
            <a:off x="5831918" y="5016279"/>
            <a:ext cx="49841" cy="0"/>
          </a:xfrm>
          <a:custGeom>
            <a:avLst/>
            <a:gdLst>
              <a:gd name="T0" fmla="*/ 29 w 29"/>
              <a:gd name="T1" fmla="*/ 0 w 29"/>
              <a:gd name="T2" fmla="*/ 0 w 29"/>
              <a:gd name="T3" fmla="*/ 29 w 29"/>
              <a:gd name="T4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</a:cxnLst>
            <a:rect l="0" t="0" r="r" b="b"/>
            <a:pathLst>
              <a:path w="29">
                <a:moveTo>
                  <a:pt x="29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</a:path>
            </a:pathLst>
          </a:custGeom>
          <a:solidFill>
            <a:srgbClr val="1397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ectangle 21"/>
          <p:cNvSpPr>
            <a:spLocks noChangeArrowheads="1"/>
          </p:cNvSpPr>
          <p:nvPr/>
        </p:nvSpPr>
        <p:spPr bwMode="auto">
          <a:xfrm>
            <a:off x="6402568" y="6462290"/>
            <a:ext cx="7223" cy="20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Freeform 26"/>
          <p:cNvSpPr>
            <a:spLocks noEditPoints="1"/>
          </p:cNvSpPr>
          <p:nvPr/>
        </p:nvSpPr>
        <p:spPr bwMode="auto">
          <a:xfrm>
            <a:off x="6424960" y="5758435"/>
            <a:ext cx="163972" cy="389506"/>
          </a:xfrm>
          <a:custGeom>
            <a:avLst/>
            <a:gdLst>
              <a:gd name="T0" fmla="*/ 63 w 96"/>
              <a:gd name="T1" fmla="*/ 148 h 228"/>
              <a:gd name="T2" fmla="*/ 0 w 96"/>
              <a:gd name="T3" fmla="*/ 228 h 228"/>
              <a:gd name="T4" fmla="*/ 63 w 96"/>
              <a:gd name="T5" fmla="*/ 148 h 228"/>
              <a:gd name="T6" fmla="*/ 63 w 96"/>
              <a:gd name="T7" fmla="*/ 148 h 228"/>
              <a:gd name="T8" fmla="*/ 63 w 96"/>
              <a:gd name="T9" fmla="*/ 148 h 228"/>
              <a:gd name="T10" fmla="*/ 63 w 96"/>
              <a:gd name="T11" fmla="*/ 148 h 228"/>
              <a:gd name="T12" fmla="*/ 63 w 96"/>
              <a:gd name="T13" fmla="*/ 148 h 228"/>
              <a:gd name="T14" fmla="*/ 63 w 96"/>
              <a:gd name="T15" fmla="*/ 148 h 228"/>
              <a:gd name="T16" fmla="*/ 63 w 96"/>
              <a:gd name="T17" fmla="*/ 148 h 228"/>
              <a:gd name="T18" fmla="*/ 96 w 96"/>
              <a:gd name="T19" fmla="*/ 1 h 228"/>
              <a:gd name="T20" fmla="*/ 96 w 96"/>
              <a:gd name="T21" fmla="*/ 1 h 228"/>
              <a:gd name="T22" fmla="*/ 96 w 96"/>
              <a:gd name="T23" fmla="*/ 1 h 228"/>
              <a:gd name="T24" fmla="*/ 96 w 96"/>
              <a:gd name="T25" fmla="*/ 0 h 228"/>
              <a:gd name="T26" fmla="*/ 96 w 96"/>
              <a:gd name="T27" fmla="*/ 0 h 228"/>
              <a:gd name="T28" fmla="*/ 96 w 96"/>
              <a:gd name="T29" fmla="*/ 0 h 228"/>
              <a:gd name="T30" fmla="*/ 96 w 96"/>
              <a:gd name="T31" fmla="*/ 0 h 228"/>
              <a:gd name="T32" fmla="*/ 96 w 96"/>
              <a:gd name="T33" fmla="*/ 0 h 228"/>
              <a:gd name="T34" fmla="*/ 96 w 96"/>
              <a:gd name="T35" fmla="*/ 0 h 228"/>
              <a:gd name="T36" fmla="*/ 96 w 96"/>
              <a:gd name="T37" fmla="*/ 0 h 228"/>
              <a:gd name="T38" fmla="*/ 96 w 96"/>
              <a:gd name="T39" fmla="*/ 0 h 228"/>
              <a:gd name="T40" fmla="*/ 96 w 96"/>
              <a:gd name="T41" fmla="*/ 0 h 228"/>
              <a:gd name="T42" fmla="*/ 96 w 96"/>
              <a:gd name="T43" fmla="*/ 0 h 228"/>
              <a:gd name="T44" fmla="*/ 96 w 96"/>
              <a:gd name="T45" fmla="*/ 0 h 228"/>
              <a:gd name="T46" fmla="*/ 96 w 96"/>
              <a:gd name="T47" fmla="*/ 0 h 228"/>
              <a:gd name="T48" fmla="*/ 96 w 96"/>
              <a:gd name="T49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6" h="228">
                <a:moveTo>
                  <a:pt x="63" y="148"/>
                </a:moveTo>
                <a:cubicBezTo>
                  <a:pt x="40" y="184"/>
                  <a:pt x="13" y="213"/>
                  <a:pt x="0" y="228"/>
                </a:cubicBezTo>
                <a:cubicBezTo>
                  <a:pt x="13" y="213"/>
                  <a:pt x="40" y="184"/>
                  <a:pt x="63" y="148"/>
                </a:cubicBezTo>
                <a:moveTo>
                  <a:pt x="63" y="148"/>
                </a:moveTo>
                <a:cubicBezTo>
                  <a:pt x="63" y="148"/>
                  <a:pt x="63" y="148"/>
                  <a:pt x="63" y="148"/>
                </a:cubicBezTo>
                <a:cubicBezTo>
                  <a:pt x="63" y="148"/>
                  <a:pt x="63" y="148"/>
                  <a:pt x="63" y="148"/>
                </a:cubicBezTo>
                <a:moveTo>
                  <a:pt x="63" y="148"/>
                </a:moveTo>
                <a:cubicBezTo>
                  <a:pt x="63" y="148"/>
                  <a:pt x="63" y="148"/>
                  <a:pt x="63" y="148"/>
                </a:cubicBezTo>
                <a:cubicBezTo>
                  <a:pt x="63" y="148"/>
                  <a:pt x="63" y="148"/>
                  <a:pt x="63" y="148"/>
                </a:cubicBezTo>
                <a:moveTo>
                  <a:pt x="96" y="1"/>
                </a:moveTo>
                <a:cubicBezTo>
                  <a:pt x="96" y="1"/>
                  <a:pt x="96" y="1"/>
                  <a:pt x="96" y="1"/>
                </a:cubicBezTo>
                <a:cubicBezTo>
                  <a:pt x="96" y="1"/>
                  <a:pt x="96" y="1"/>
                  <a:pt x="96" y="1"/>
                </a:cubicBezTo>
                <a:moveTo>
                  <a:pt x="96" y="0"/>
                </a:moveTo>
                <a:cubicBezTo>
                  <a:pt x="96" y="0"/>
                  <a:pt x="96" y="0"/>
                  <a:pt x="96" y="0"/>
                </a:cubicBezTo>
                <a:cubicBezTo>
                  <a:pt x="96" y="0"/>
                  <a:pt x="96" y="0"/>
                  <a:pt x="96" y="0"/>
                </a:cubicBezTo>
                <a:moveTo>
                  <a:pt x="96" y="0"/>
                </a:moveTo>
                <a:cubicBezTo>
                  <a:pt x="96" y="0"/>
                  <a:pt x="96" y="0"/>
                  <a:pt x="96" y="0"/>
                </a:cubicBezTo>
                <a:cubicBezTo>
                  <a:pt x="96" y="0"/>
                  <a:pt x="96" y="0"/>
                  <a:pt x="96" y="0"/>
                </a:cubicBezTo>
                <a:moveTo>
                  <a:pt x="96" y="0"/>
                </a:moveTo>
                <a:cubicBezTo>
                  <a:pt x="96" y="0"/>
                  <a:pt x="96" y="0"/>
                  <a:pt x="96" y="0"/>
                </a:cubicBezTo>
                <a:cubicBezTo>
                  <a:pt x="96" y="0"/>
                  <a:pt x="96" y="0"/>
                  <a:pt x="96" y="0"/>
                </a:cubicBezTo>
                <a:moveTo>
                  <a:pt x="96" y="0"/>
                </a:moveTo>
                <a:cubicBezTo>
                  <a:pt x="96" y="0"/>
                  <a:pt x="96" y="0"/>
                  <a:pt x="96" y="0"/>
                </a:cubicBezTo>
                <a:cubicBezTo>
                  <a:pt x="96" y="0"/>
                  <a:pt x="96" y="0"/>
                  <a:pt x="96" y="0"/>
                </a:cubicBezTo>
                <a:cubicBezTo>
                  <a:pt x="96" y="0"/>
                  <a:pt x="96" y="0"/>
                  <a:pt x="96" y="0"/>
                </a:cubicBezTo>
              </a:path>
            </a:pathLst>
          </a:custGeom>
          <a:solidFill>
            <a:srgbClr val="FBE6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22932" y="4703175"/>
            <a:ext cx="51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 txBox="1">
            <a:spLocks/>
          </p:cNvSpPr>
          <p:nvPr/>
        </p:nvSpPr>
        <p:spPr bwMode="black">
          <a:xfrm>
            <a:off x="6506946" y="615056"/>
            <a:ext cx="3994530" cy="1302971"/>
          </a:xfrm>
          <a:prstGeom prst="rect">
            <a:avLst/>
          </a:prstGeom>
          <a:noFill/>
          <a:ln w="31750" cap="sq">
            <a:solidFill>
              <a:schemeClr val="bg1"/>
            </a:solidFill>
            <a:miter lim="800000"/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>
                <a:solidFill>
                  <a:schemeClr val="bg1"/>
                </a:solidFill>
              </a:rPr>
              <a:t>Доп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r>
              <a:rPr lang="ru-RU" sz="2000" dirty="0">
                <a:solidFill>
                  <a:schemeClr val="bg1"/>
                </a:solidFill>
              </a:rPr>
              <a:t>баллы к зачетным и экзаменационным предметам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 txBox="1">
            <a:spLocks/>
          </p:cNvSpPr>
          <p:nvPr/>
        </p:nvSpPr>
        <p:spPr bwMode="black">
          <a:xfrm>
            <a:off x="1308991" y="618424"/>
            <a:ext cx="3994530" cy="1315067"/>
          </a:xfrm>
          <a:prstGeom prst="rect">
            <a:avLst/>
          </a:prstGeom>
          <a:noFill/>
          <a:ln w="31750" cap="sq">
            <a:solidFill>
              <a:schemeClr val="bg1"/>
            </a:solidFill>
            <a:miter lim="800000"/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bg1"/>
                </a:solidFill>
              </a:rPr>
              <a:t>Программа поощрения </a:t>
            </a:r>
          </a:p>
          <a:p>
            <a:r>
              <a:rPr lang="ru-RU" sz="2000" dirty="0">
                <a:solidFill>
                  <a:schemeClr val="bg1"/>
                </a:solidFill>
              </a:rPr>
              <a:t>«Лучший доброволец месяца»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FBEE06-CC85-7CCE-F55F-FBF78B980406}"/>
              </a:ext>
            </a:extLst>
          </p:cNvPr>
          <p:cNvSpPr txBox="1">
            <a:spLocks/>
          </p:cNvSpPr>
          <p:nvPr/>
        </p:nvSpPr>
        <p:spPr bwMode="black">
          <a:xfrm>
            <a:off x="319632" y="2821756"/>
            <a:ext cx="3994529" cy="1214486"/>
          </a:xfrm>
          <a:prstGeom prst="rect">
            <a:avLst/>
          </a:prstGeom>
          <a:noFill/>
          <a:ln w="31750" cap="sq">
            <a:solidFill>
              <a:schemeClr val="bg1"/>
            </a:solidFill>
            <a:miter lim="800000"/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bg1"/>
                </a:solidFill>
              </a:rPr>
              <a:t>Прохождение учебной практики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41A9964-6143-788C-3C62-AF82ABCD7F45}"/>
              </a:ext>
            </a:extLst>
          </p:cNvPr>
          <p:cNvSpPr txBox="1">
            <a:spLocks/>
          </p:cNvSpPr>
          <p:nvPr/>
        </p:nvSpPr>
        <p:spPr bwMode="black">
          <a:xfrm>
            <a:off x="1371106" y="4924509"/>
            <a:ext cx="3994529" cy="1315067"/>
          </a:xfrm>
          <a:prstGeom prst="rect">
            <a:avLst/>
          </a:prstGeom>
          <a:noFill/>
          <a:ln w="31750" cap="sq">
            <a:solidFill>
              <a:schemeClr val="bg1"/>
            </a:solidFill>
            <a:miter lim="800000"/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bg1"/>
                </a:solidFill>
              </a:rPr>
              <a:t>Баллы на </a:t>
            </a:r>
            <a:r>
              <a:rPr lang="ru-RU" sz="2000" dirty="0" err="1">
                <a:solidFill>
                  <a:schemeClr val="bg1"/>
                </a:solidFill>
              </a:rPr>
              <a:t>пгас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D9C01D7-A245-7C69-6664-4406C528E971}"/>
              </a:ext>
            </a:extLst>
          </p:cNvPr>
          <p:cNvSpPr txBox="1">
            <a:spLocks/>
          </p:cNvSpPr>
          <p:nvPr/>
        </p:nvSpPr>
        <p:spPr bwMode="black">
          <a:xfrm>
            <a:off x="8045026" y="2663267"/>
            <a:ext cx="3994529" cy="1423265"/>
          </a:xfrm>
          <a:prstGeom prst="rect">
            <a:avLst/>
          </a:prstGeom>
          <a:noFill/>
          <a:ln w="31750" cap="sq">
            <a:solidFill>
              <a:schemeClr val="bg1"/>
            </a:solidFill>
            <a:miter lim="800000"/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bg1"/>
                </a:solidFill>
              </a:rPr>
              <a:t>Участие в международных</a:t>
            </a:r>
            <a:r>
              <a:rPr lang="en-US" sz="2000" dirty="0">
                <a:solidFill>
                  <a:schemeClr val="bg1"/>
                </a:solidFill>
              </a:rPr>
              <a:t>,</a:t>
            </a:r>
            <a:r>
              <a:rPr lang="ru-RU" sz="2000" dirty="0">
                <a:solidFill>
                  <a:schemeClr val="bg1"/>
                </a:solidFill>
              </a:rPr>
              <a:t> всероссийских и региональных мероприятиях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CABC39B-4CBB-7BE0-6900-B773B5A397ED}"/>
              </a:ext>
            </a:extLst>
          </p:cNvPr>
          <p:cNvSpPr txBox="1">
            <a:spLocks/>
          </p:cNvSpPr>
          <p:nvPr/>
        </p:nvSpPr>
        <p:spPr bwMode="black">
          <a:xfrm>
            <a:off x="6551988" y="4924508"/>
            <a:ext cx="3994529" cy="1315067"/>
          </a:xfrm>
          <a:prstGeom prst="rect">
            <a:avLst/>
          </a:prstGeom>
          <a:noFill/>
          <a:ln w="31750" cap="sq">
            <a:solidFill>
              <a:schemeClr val="bg1"/>
            </a:solidFill>
            <a:miter lim="800000"/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bg1"/>
                </a:solidFill>
              </a:rPr>
              <a:t>Получение профессионального опыта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7E1F776-5073-B930-C3F1-E413202895C8}"/>
              </a:ext>
            </a:extLst>
          </p:cNvPr>
          <p:cNvSpPr/>
          <p:nvPr/>
        </p:nvSpPr>
        <p:spPr>
          <a:xfrm>
            <a:off x="4772316" y="2211505"/>
            <a:ext cx="2640733" cy="242030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МОТИВЫ УЧАСТИЯ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ДОБРОВОЛЬЧЕСКОЙ ДЕЯТЕЛЬНОСТИ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F78DC451-598D-A756-3B6D-07CA7054410F}"/>
              </a:ext>
            </a:extLst>
          </p:cNvPr>
          <p:cNvCxnSpPr>
            <a:stCxn id="7" idx="6"/>
          </p:cNvCxnSpPr>
          <p:nvPr/>
        </p:nvCxnSpPr>
        <p:spPr>
          <a:xfrm>
            <a:off x="7413049" y="3421659"/>
            <a:ext cx="464791" cy="7340"/>
          </a:xfrm>
          <a:prstGeom prst="straightConnector1">
            <a:avLst/>
          </a:prstGeom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191F6B31-D166-47D5-E837-D2B2B9BB105F}"/>
              </a:ext>
            </a:extLst>
          </p:cNvPr>
          <p:cNvCxnSpPr>
            <a:stCxn id="7" idx="5"/>
          </p:cNvCxnSpPr>
          <p:nvPr/>
        </p:nvCxnSpPr>
        <p:spPr>
          <a:xfrm>
            <a:off x="7026323" y="4277366"/>
            <a:ext cx="1522929" cy="610475"/>
          </a:xfrm>
          <a:prstGeom prst="straightConnector1">
            <a:avLst/>
          </a:prstGeom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E6169FCF-E358-4919-F2F3-EEB418AD34A0}"/>
              </a:ext>
            </a:extLst>
          </p:cNvPr>
          <p:cNvCxnSpPr>
            <a:cxnSpLocks/>
            <a:stCxn id="7" idx="3"/>
          </p:cNvCxnSpPr>
          <p:nvPr/>
        </p:nvCxnSpPr>
        <p:spPr>
          <a:xfrm flipH="1">
            <a:off x="3368370" y="4277366"/>
            <a:ext cx="1790672" cy="593384"/>
          </a:xfrm>
          <a:prstGeom prst="straightConnector1">
            <a:avLst/>
          </a:prstGeom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40F614BB-2F85-D11F-4E02-B33F48440686}"/>
              </a:ext>
            </a:extLst>
          </p:cNvPr>
          <p:cNvCxnSpPr>
            <a:stCxn id="7" idx="2"/>
          </p:cNvCxnSpPr>
          <p:nvPr/>
        </p:nvCxnSpPr>
        <p:spPr>
          <a:xfrm flipH="1">
            <a:off x="4314161" y="3421659"/>
            <a:ext cx="458155" cy="7339"/>
          </a:xfrm>
          <a:prstGeom prst="straightConnector1">
            <a:avLst/>
          </a:prstGeom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C2D36306-7FCF-AC33-C543-A89D5A9EBA6D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3182112" y="1987250"/>
            <a:ext cx="1976930" cy="578701"/>
          </a:xfrm>
          <a:prstGeom prst="straightConnector1">
            <a:avLst/>
          </a:prstGeom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4E70573A-F789-C6E9-1ACB-970015CF47C5}"/>
              </a:ext>
            </a:extLst>
          </p:cNvPr>
          <p:cNvCxnSpPr>
            <a:stCxn id="7" idx="7"/>
          </p:cNvCxnSpPr>
          <p:nvPr/>
        </p:nvCxnSpPr>
        <p:spPr>
          <a:xfrm flipV="1">
            <a:off x="7026323" y="1987250"/>
            <a:ext cx="1617805" cy="578701"/>
          </a:xfrm>
          <a:prstGeom prst="straightConnector1">
            <a:avLst/>
          </a:prstGeom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4331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0" grpId="0" animBg="1"/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Рисунок 9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8" b="10314"/>
          <a:stretch/>
        </p:blipFill>
        <p:spPr>
          <a:xfrm>
            <a:off x="14741" y="-115503"/>
            <a:ext cx="12192000" cy="6858000"/>
          </a:xfrm>
          <a:prstGeom prst="rect">
            <a:avLst/>
          </a:prstGeom>
        </p:spPr>
      </p:pic>
      <p:sp>
        <p:nvSpPr>
          <p:cNvPr id="64" name="Rectangle 11"/>
          <p:cNvSpPr>
            <a:spLocks noChangeArrowheads="1"/>
          </p:cNvSpPr>
          <p:nvPr/>
        </p:nvSpPr>
        <p:spPr bwMode="auto">
          <a:xfrm>
            <a:off x="5775575" y="5515627"/>
            <a:ext cx="634217" cy="9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13"/>
          <p:cNvSpPr>
            <a:spLocks noChangeArrowheads="1"/>
          </p:cNvSpPr>
          <p:nvPr/>
        </p:nvSpPr>
        <p:spPr bwMode="auto">
          <a:xfrm>
            <a:off x="5482303" y="6033040"/>
            <a:ext cx="920265" cy="63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15249" y="-115503"/>
            <a:ext cx="12331870" cy="7093820"/>
          </a:xfrm>
          <a:prstGeom prst="rect">
            <a:avLst/>
          </a:prstGeom>
          <a:solidFill>
            <a:schemeClr val="dk1">
              <a:alpha val="88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69" name="Rectangle 16"/>
          <p:cNvSpPr>
            <a:spLocks noChangeArrowheads="1"/>
          </p:cNvSpPr>
          <p:nvPr/>
        </p:nvSpPr>
        <p:spPr bwMode="auto">
          <a:xfrm>
            <a:off x="5758960" y="4876087"/>
            <a:ext cx="351781" cy="99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Freeform 19"/>
          <p:cNvSpPr>
            <a:spLocks/>
          </p:cNvSpPr>
          <p:nvPr/>
        </p:nvSpPr>
        <p:spPr bwMode="auto">
          <a:xfrm>
            <a:off x="5831918" y="5016279"/>
            <a:ext cx="49841" cy="0"/>
          </a:xfrm>
          <a:custGeom>
            <a:avLst/>
            <a:gdLst>
              <a:gd name="T0" fmla="*/ 29 w 29"/>
              <a:gd name="T1" fmla="*/ 0 w 29"/>
              <a:gd name="T2" fmla="*/ 0 w 29"/>
              <a:gd name="T3" fmla="*/ 29 w 29"/>
              <a:gd name="T4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</a:cxnLst>
            <a:rect l="0" t="0" r="r" b="b"/>
            <a:pathLst>
              <a:path w="29">
                <a:moveTo>
                  <a:pt x="29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</a:path>
            </a:pathLst>
          </a:custGeom>
          <a:solidFill>
            <a:srgbClr val="1397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ectangle 21"/>
          <p:cNvSpPr>
            <a:spLocks noChangeArrowheads="1"/>
          </p:cNvSpPr>
          <p:nvPr/>
        </p:nvSpPr>
        <p:spPr bwMode="auto">
          <a:xfrm>
            <a:off x="6402568" y="6462290"/>
            <a:ext cx="7223" cy="20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Freeform 26"/>
          <p:cNvSpPr>
            <a:spLocks noEditPoints="1"/>
          </p:cNvSpPr>
          <p:nvPr/>
        </p:nvSpPr>
        <p:spPr bwMode="auto">
          <a:xfrm>
            <a:off x="6424960" y="5758435"/>
            <a:ext cx="163972" cy="389506"/>
          </a:xfrm>
          <a:custGeom>
            <a:avLst/>
            <a:gdLst>
              <a:gd name="T0" fmla="*/ 63 w 96"/>
              <a:gd name="T1" fmla="*/ 148 h 228"/>
              <a:gd name="T2" fmla="*/ 0 w 96"/>
              <a:gd name="T3" fmla="*/ 228 h 228"/>
              <a:gd name="T4" fmla="*/ 63 w 96"/>
              <a:gd name="T5" fmla="*/ 148 h 228"/>
              <a:gd name="T6" fmla="*/ 63 w 96"/>
              <a:gd name="T7" fmla="*/ 148 h 228"/>
              <a:gd name="T8" fmla="*/ 63 w 96"/>
              <a:gd name="T9" fmla="*/ 148 h 228"/>
              <a:gd name="T10" fmla="*/ 63 w 96"/>
              <a:gd name="T11" fmla="*/ 148 h 228"/>
              <a:gd name="T12" fmla="*/ 63 w 96"/>
              <a:gd name="T13" fmla="*/ 148 h 228"/>
              <a:gd name="T14" fmla="*/ 63 w 96"/>
              <a:gd name="T15" fmla="*/ 148 h 228"/>
              <a:gd name="T16" fmla="*/ 63 w 96"/>
              <a:gd name="T17" fmla="*/ 148 h 228"/>
              <a:gd name="T18" fmla="*/ 96 w 96"/>
              <a:gd name="T19" fmla="*/ 1 h 228"/>
              <a:gd name="T20" fmla="*/ 96 w 96"/>
              <a:gd name="T21" fmla="*/ 1 h 228"/>
              <a:gd name="T22" fmla="*/ 96 w 96"/>
              <a:gd name="T23" fmla="*/ 1 h 228"/>
              <a:gd name="T24" fmla="*/ 96 w 96"/>
              <a:gd name="T25" fmla="*/ 0 h 228"/>
              <a:gd name="T26" fmla="*/ 96 w 96"/>
              <a:gd name="T27" fmla="*/ 0 h 228"/>
              <a:gd name="T28" fmla="*/ 96 w 96"/>
              <a:gd name="T29" fmla="*/ 0 h 228"/>
              <a:gd name="T30" fmla="*/ 96 w 96"/>
              <a:gd name="T31" fmla="*/ 0 h 228"/>
              <a:gd name="T32" fmla="*/ 96 w 96"/>
              <a:gd name="T33" fmla="*/ 0 h 228"/>
              <a:gd name="T34" fmla="*/ 96 w 96"/>
              <a:gd name="T35" fmla="*/ 0 h 228"/>
              <a:gd name="T36" fmla="*/ 96 w 96"/>
              <a:gd name="T37" fmla="*/ 0 h 228"/>
              <a:gd name="T38" fmla="*/ 96 w 96"/>
              <a:gd name="T39" fmla="*/ 0 h 228"/>
              <a:gd name="T40" fmla="*/ 96 w 96"/>
              <a:gd name="T41" fmla="*/ 0 h 228"/>
              <a:gd name="T42" fmla="*/ 96 w 96"/>
              <a:gd name="T43" fmla="*/ 0 h 228"/>
              <a:gd name="T44" fmla="*/ 96 w 96"/>
              <a:gd name="T45" fmla="*/ 0 h 228"/>
              <a:gd name="T46" fmla="*/ 96 w 96"/>
              <a:gd name="T47" fmla="*/ 0 h 228"/>
              <a:gd name="T48" fmla="*/ 96 w 96"/>
              <a:gd name="T49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6" h="228">
                <a:moveTo>
                  <a:pt x="63" y="148"/>
                </a:moveTo>
                <a:cubicBezTo>
                  <a:pt x="40" y="184"/>
                  <a:pt x="13" y="213"/>
                  <a:pt x="0" y="228"/>
                </a:cubicBezTo>
                <a:cubicBezTo>
                  <a:pt x="13" y="213"/>
                  <a:pt x="40" y="184"/>
                  <a:pt x="63" y="148"/>
                </a:cubicBezTo>
                <a:moveTo>
                  <a:pt x="63" y="148"/>
                </a:moveTo>
                <a:cubicBezTo>
                  <a:pt x="63" y="148"/>
                  <a:pt x="63" y="148"/>
                  <a:pt x="63" y="148"/>
                </a:cubicBezTo>
                <a:cubicBezTo>
                  <a:pt x="63" y="148"/>
                  <a:pt x="63" y="148"/>
                  <a:pt x="63" y="148"/>
                </a:cubicBezTo>
                <a:moveTo>
                  <a:pt x="63" y="148"/>
                </a:moveTo>
                <a:cubicBezTo>
                  <a:pt x="63" y="148"/>
                  <a:pt x="63" y="148"/>
                  <a:pt x="63" y="148"/>
                </a:cubicBezTo>
                <a:cubicBezTo>
                  <a:pt x="63" y="148"/>
                  <a:pt x="63" y="148"/>
                  <a:pt x="63" y="148"/>
                </a:cubicBezTo>
                <a:moveTo>
                  <a:pt x="96" y="1"/>
                </a:moveTo>
                <a:cubicBezTo>
                  <a:pt x="96" y="1"/>
                  <a:pt x="96" y="1"/>
                  <a:pt x="96" y="1"/>
                </a:cubicBezTo>
                <a:cubicBezTo>
                  <a:pt x="96" y="1"/>
                  <a:pt x="96" y="1"/>
                  <a:pt x="96" y="1"/>
                </a:cubicBezTo>
                <a:moveTo>
                  <a:pt x="96" y="0"/>
                </a:moveTo>
                <a:cubicBezTo>
                  <a:pt x="96" y="0"/>
                  <a:pt x="96" y="0"/>
                  <a:pt x="96" y="0"/>
                </a:cubicBezTo>
                <a:cubicBezTo>
                  <a:pt x="96" y="0"/>
                  <a:pt x="96" y="0"/>
                  <a:pt x="96" y="0"/>
                </a:cubicBezTo>
                <a:moveTo>
                  <a:pt x="96" y="0"/>
                </a:moveTo>
                <a:cubicBezTo>
                  <a:pt x="96" y="0"/>
                  <a:pt x="96" y="0"/>
                  <a:pt x="96" y="0"/>
                </a:cubicBezTo>
                <a:cubicBezTo>
                  <a:pt x="96" y="0"/>
                  <a:pt x="96" y="0"/>
                  <a:pt x="96" y="0"/>
                </a:cubicBezTo>
                <a:moveTo>
                  <a:pt x="96" y="0"/>
                </a:moveTo>
                <a:cubicBezTo>
                  <a:pt x="96" y="0"/>
                  <a:pt x="96" y="0"/>
                  <a:pt x="96" y="0"/>
                </a:cubicBezTo>
                <a:cubicBezTo>
                  <a:pt x="96" y="0"/>
                  <a:pt x="96" y="0"/>
                  <a:pt x="96" y="0"/>
                </a:cubicBezTo>
                <a:moveTo>
                  <a:pt x="96" y="0"/>
                </a:moveTo>
                <a:cubicBezTo>
                  <a:pt x="96" y="0"/>
                  <a:pt x="96" y="0"/>
                  <a:pt x="96" y="0"/>
                </a:cubicBezTo>
                <a:cubicBezTo>
                  <a:pt x="96" y="0"/>
                  <a:pt x="96" y="0"/>
                  <a:pt x="96" y="0"/>
                </a:cubicBezTo>
                <a:cubicBezTo>
                  <a:pt x="96" y="0"/>
                  <a:pt x="96" y="0"/>
                  <a:pt x="96" y="0"/>
                </a:cubicBezTo>
              </a:path>
            </a:pathLst>
          </a:custGeom>
          <a:solidFill>
            <a:srgbClr val="FBE6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22932" y="4703175"/>
            <a:ext cx="51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 txBox="1">
            <a:spLocks/>
          </p:cNvSpPr>
          <p:nvPr/>
        </p:nvSpPr>
        <p:spPr bwMode="black">
          <a:xfrm>
            <a:off x="3756502" y="348448"/>
            <a:ext cx="4969320" cy="1701089"/>
          </a:xfrm>
          <a:prstGeom prst="rect">
            <a:avLst/>
          </a:prstGeom>
          <a:noFill/>
          <a:ln w="31750" cap="sq">
            <a:solidFill>
              <a:schemeClr val="bg1"/>
            </a:solidFill>
            <a:miter lim="800000"/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bg1"/>
                </a:solidFill>
              </a:rPr>
              <a:t>проект «Наставник добра»</a:t>
            </a:r>
            <a:r>
              <a:rPr lang="en-US" sz="2000" dirty="0">
                <a:solidFill>
                  <a:schemeClr val="bg1"/>
                </a:solidFill>
              </a:rPr>
              <a:t>,</a:t>
            </a:r>
            <a:r>
              <a:rPr lang="ru-RU" sz="2000" dirty="0">
                <a:solidFill>
                  <a:schemeClr val="bg1"/>
                </a:solidFill>
              </a:rPr>
              <a:t> направлен на формирование навыков организатора и выявление лидерских качеств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 txBox="1">
            <a:spLocks/>
          </p:cNvSpPr>
          <p:nvPr/>
        </p:nvSpPr>
        <p:spPr bwMode="black">
          <a:xfrm>
            <a:off x="7067019" y="3429000"/>
            <a:ext cx="4382017" cy="1745812"/>
          </a:xfrm>
          <a:prstGeom prst="rect">
            <a:avLst/>
          </a:prstGeom>
          <a:noFill/>
          <a:ln w="31750" cap="sq">
            <a:solidFill>
              <a:schemeClr val="bg1"/>
            </a:solidFill>
            <a:miter lim="800000"/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bg1"/>
                </a:solidFill>
              </a:rPr>
              <a:t>Программа </a:t>
            </a:r>
          </a:p>
          <a:p>
            <a:r>
              <a:rPr lang="ru-RU" sz="2000" dirty="0">
                <a:solidFill>
                  <a:schemeClr val="bg1"/>
                </a:solidFill>
              </a:rPr>
              <a:t>«Лестница успеха»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011C6BF-A2B2-BE7B-3734-E6D915D67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2" t="7209" r="16571" b="26109"/>
          <a:stretch/>
        </p:blipFill>
        <p:spPr bwMode="auto">
          <a:xfrm>
            <a:off x="444409" y="115503"/>
            <a:ext cx="3175295" cy="331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628300F-7F97-7B50-1B5E-82F880DD6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586" y="2431528"/>
            <a:ext cx="3010805" cy="401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98AF35-DA43-2AD4-61C5-20794DE5DD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667" b="16667"/>
          <a:stretch/>
        </p:blipFill>
        <p:spPr>
          <a:xfrm>
            <a:off x="4926457" y="4304519"/>
            <a:ext cx="2422215" cy="242221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68223940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5115107-5DA3-4397-A1DA-67705DAE1EC2}"/>
              </a:ext>
            </a:extLst>
          </p:cNvPr>
          <p:cNvSpPr txBox="1">
            <a:spLocks/>
          </p:cNvSpPr>
          <p:nvPr/>
        </p:nvSpPr>
        <p:spPr bwMode="black">
          <a:xfrm>
            <a:off x="196123" y="561090"/>
            <a:ext cx="5270310" cy="1030687"/>
          </a:xfrm>
          <a:prstGeom prst="rect">
            <a:avLst/>
          </a:prstGeom>
          <a:noFill/>
          <a:ln w="31750" cap="sq">
            <a:solidFill>
              <a:schemeClr val="bg1"/>
            </a:solidFill>
            <a:miter lim="800000"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vert="horz" wrap="square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Хочу.смогу.сделаю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2050" name="Picture 2" descr="https://sun9-16.userapi.com/impg/BZmbsCP44pYvs9aLkvvtw8J3PCrWbocYpI-Clg/H63TNVrzTDI.jpg?size=1600x1066&amp;quality=96&amp;sign=bbc7c2d88c0f84914676832beaf23370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8" r="16688"/>
          <a:stretch/>
        </p:blipFill>
        <p:spPr bwMode="auto">
          <a:xfrm>
            <a:off x="408083" y="1875915"/>
            <a:ext cx="3414571" cy="341457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6660" r="16660"/>
          <a:stretch/>
        </p:blipFill>
        <p:spPr>
          <a:xfrm>
            <a:off x="8006131" y="1765299"/>
            <a:ext cx="3618859" cy="3618859"/>
          </a:xfrm>
          <a:prstGeom prst="ellipse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5115107-5DA3-4397-A1DA-67705DAE1EC2}"/>
              </a:ext>
            </a:extLst>
          </p:cNvPr>
          <p:cNvSpPr txBox="1">
            <a:spLocks/>
          </p:cNvSpPr>
          <p:nvPr/>
        </p:nvSpPr>
        <p:spPr bwMode="black">
          <a:xfrm>
            <a:off x="6362700" y="561090"/>
            <a:ext cx="4889500" cy="1030686"/>
          </a:xfrm>
          <a:prstGeom prst="rect">
            <a:avLst/>
          </a:prstGeom>
          <a:noFill/>
          <a:ln w="31750" cap="sq">
            <a:solidFill>
              <a:schemeClr val="bg1"/>
            </a:solidFill>
            <a:miter lim="800000"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vert="horz" wrap="square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Театротерапия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для пожилых «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Именлек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»</a:t>
            </a:r>
            <a:b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4482831" y="3826763"/>
            <a:ext cx="2728104" cy="2728104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484" y="4594381"/>
            <a:ext cx="2123860" cy="1960486"/>
          </a:xfrm>
          <a:prstGeom prst="ellipse">
            <a:avLst/>
          </a:prstGeom>
        </p:spPr>
      </p:pic>
      <p:pic>
        <p:nvPicPr>
          <p:cNvPr id="2052" name="Picture 4" descr="https://sun9-81.userapi.com/impg/8KJ6dQACaPnz9Q1mciMHRLmUkP0aLWvYl6ROJw/0CsTrYA1a4E.jpg?size=500x500&amp;quality=96&amp;sign=8611e5c9dab2fdf383ca51f6cd981c2d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412" y="4402846"/>
            <a:ext cx="2030988" cy="20309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5115107-5DA3-4397-A1DA-67705DAE1EC2}"/>
              </a:ext>
            </a:extLst>
          </p:cNvPr>
          <p:cNvSpPr txBox="1">
            <a:spLocks/>
          </p:cNvSpPr>
          <p:nvPr/>
        </p:nvSpPr>
        <p:spPr bwMode="black">
          <a:xfrm>
            <a:off x="4051253" y="2441899"/>
            <a:ext cx="3711906" cy="1302359"/>
          </a:xfrm>
          <a:prstGeom prst="rect">
            <a:avLst/>
          </a:prstGeom>
          <a:noFill/>
          <a:ln w="31750" cap="sq">
            <a:solidFill>
              <a:schemeClr val="bg1"/>
            </a:solidFill>
            <a:miter lim="800000"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vert="horz" wrap="square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Fashion Laboratory 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KA!EF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»</a:t>
            </a:r>
            <a:b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0983140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1495794"/>
            <a:ext cx="12192000" cy="388147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15115107-5DA3-4397-A1DA-67705DAE1EC2}"/>
              </a:ext>
            </a:extLst>
          </p:cNvPr>
          <p:cNvSpPr txBox="1">
            <a:spLocks/>
          </p:cNvSpPr>
          <p:nvPr/>
        </p:nvSpPr>
        <p:spPr bwMode="black">
          <a:xfrm>
            <a:off x="900448" y="1831821"/>
            <a:ext cx="10391097" cy="3209416"/>
          </a:xfrm>
          <a:prstGeom prst="rect">
            <a:avLst/>
          </a:prstGeom>
          <a:noFill/>
          <a:ln w="31750" cap="sq">
            <a:solidFill>
              <a:schemeClr val="bg1"/>
            </a:solidFill>
            <a:miter lim="800000"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vert="horz" wrap="square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1 223 000 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рублей</a:t>
            </a: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Общая сумма выигранных денег 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 реализацию социальных проектов </a:t>
            </a:r>
          </a:p>
        </p:txBody>
      </p:sp>
    </p:spTree>
    <p:extLst>
      <p:ext uri="{BB962C8B-B14F-4D97-AF65-F5344CB8AC3E}">
        <p14:creationId xmlns:p14="http://schemas.microsoft.com/office/powerpoint/2010/main" val="2169824838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5115107-5DA3-4397-A1DA-67705DAE1EC2}"/>
              </a:ext>
            </a:extLst>
          </p:cNvPr>
          <p:cNvSpPr txBox="1">
            <a:spLocks/>
          </p:cNvSpPr>
          <p:nvPr/>
        </p:nvSpPr>
        <p:spPr bwMode="black">
          <a:xfrm>
            <a:off x="4486614" y="3593505"/>
            <a:ext cx="3987058" cy="2957364"/>
          </a:xfrm>
          <a:prstGeom prst="rect">
            <a:avLst/>
          </a:prstGeom>
          <a:noFill/>
          <a:ln w="31750" cap="sq">
            <a:solidFill>
              <a:schemeClr val="bg1"/>
            </a:solidFill>
            <a:miter lim="800000"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vert="horz" wrap="square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bg1"/>
                </a:solidFill>
              </a:rPr>
              <a:t>«Добро тут» реализованный в рамках </a:t>
            </a:r>
            <a:r>
              <a:rPr lang="ru-RU" sz="2000" dirty="0" err="1">
                <a:solidFill>
                  <a:schemeClr val="bg1"/>
                </a:solidFill>
              </a:rPr>
              <a:t>соц.проекта</a:t>
            </a:r>
            <a:r>
              <a:rPr lang="ru-RU" sz="2000" dirty="0">
                <a:solidFill>
                  <a:schemeClr val="bg1"/>
                </a:solidFill>
              </a:rPr>
              <a:t> «</a:t>
            </a:r>
            <a:r>
              <a:rPr lang="ru-RU" sz="2000" dirty="0" err="1">
                <a:solidFill>
                  <a:schemeClr val="bg1"/>
                </a:solidFill>
              </a:rPr>
              <a:t>Хочу.Смогу.Сделаю</a:t>
            </a:r>
            <a:r>
              <a:rPr lang="ru-RU" sz="2000" dirty="0">
                <a:solidFill>
                  <a:schemeClr val="bg1"/>
                </a:solidFill>
              </a:rPr>
              <a:t>.» форум направленный на изучение социального </a:t>
            </a:r>
            <a:r>
              <a:rPr lang="ru-RU" sz="2000" dirty="0" err="1">
                <a:solidFill>
                  <a:schemeClr val="bg1"/>
                </a:solidFill>
              </a:rPr>
              <a:t>волонтерства</a:t>
            </a:r>
            <a:r>
              <a:rPr lang="ru-RU" sz="2000" dirty="0">
                <a:solidFill>
                  <a:schemeClr val="bg1"/>
                </a:solidFill>
              </a:rPr>
              <a:t>, а именно направление</a:t>
            </a:r>
          </a:p>
          <a:p>
            <a:r>
              <a:rPr lang="ru-RU" sz="2000" dirty="0">
                <a:solidFill>
                  <a:schemeClr val="bg1"/>
                </a:solidFill>
              </a:rPr>
              <a:t> «Работа с детьми»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5115107-5DA3-4397-A1DA-67705DAE1EC2}"/>
              </a:ext>
            </a:extLst>
          </p:cNvPr>
          <p:cNvSpPr txBox="1">
            <a:spLocks/>
          </p:cNvSpPr>
          <p:nvPr/>
        </p:nvSpPr>
        <p:spPr bwMode="black">
          <a:xfrm>
            <a:off x="3861537" y="525162"/>
            <a:ext cx="4320120" cy="2070108"/>
          </a:xfrm>
          <a:prstGeom prst="rect">
            <a:avLst/>
          </a:prstGeom>
          <a:noFill/>
          <a:ln w="31750" cap="sq">
            <a:solidFill>
              <a:schemeClr val="bg1"/>
            </a:solidFill>
            <a:miter lim="800000"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vert="horz" wrap="square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«Добро – Ты!» форум направленный на изучение социального </a:t>
            </a:r>
            <a:r>
              <a:rPr lang="ru-RU" sz="2000" dirty="0" err="1">
                <a:solidFill>
                  <a:schemeClr val="bg1"/>
                </a:solidFill>
              </a:rPr>
              <a:t>волонтерства</a:t>
            </a:r>
            <a:r>
              <a:rPr lang="ru-RU" sz="2000" dirty="0">
                <a:solidFill>
                  <a:schemeClr val="bg1"/>
                </a:solidFill>
              </a:rPr>
              <a:t>, а именно направление «Помощь пожилым и ветеранам».</a:t>
            </a:r>
          </a:p>
          <a:p>
            <a:b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t="16667" b="16667"/>
          <a:stretch/>
        </p:blipFill>
        <p:spPr>
          <a:xfrm>
            <a:off x="176177" y="736600"/>
            <a:ext cx="3396224" cy="3396224"/>
          </a:xfrm>
          <a:prstGeom prst="ellipse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16660" r="16660"/>
          <a:stretch/>
        </p:blipFill>
        <p:spPr>
          <a:xfrm>
            <a:off x="1031922" y="2983644"/>
            <a:ext cx="3105846" cy="3105846"/>
          </a:xfrm>
          <a:prstGeom prst="ellipse">
            <a:avLst/>
          </a:prstGeom>
        </p:spPr>
      </p:pic>
      <p:pic>
        <p:nvPicPr>
          <p:cNvPr id="3076" name="Picture 4" descr="https://sun9-62.userapi.com/impg/F4GVZ-uDMQEqXzs6NFUG2OevojMYN_31lWs80A/ppLSbrh6jsk.jpg?size=1600x1066&amp;quality=96&amp;sign=ab11413ef49567c074b042475eab6b8d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8" r="16688"/>
          <a:stretch/>
        </p:blipFill>
        <p:spPr bwMode="auto">
          <a:xfrm rot="185393">
            <a:off x="8848182" y="603511"/>
            <a:ext cx="3145746" cy="314574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Скругленная соединительная линия 16"/>
          <p:cNvCxnSpPr/>
          <p:nvPr/>
        </p:nvCxnSpPr>
        <p:spPr>
          <a:xfrm flipV="1">
            <a:off x="7161196" y="2902400"/>
            <a:ext cx="1488915" cy="691105"/>
          </a:xfrm>
          <a:prstGeom prst="curved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/>
          <p:nvPr/>
        </p:nvCxnSpPr>
        <p:spPr>
          <a:xfrm rot="10800000" flipV="1">
            <a:off x="3775265" y="2595271"/>
            <a:ext cx="1309036" cy="652682"/>
          </a:xfrm>
          <a:prstGeom prst="curved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080" name="Picture 8" descr="https://sun9-18.userapi.com/impg/xcBsIEHuaHJSJlNYHn9UN_25E2GctmnfzUUKSg/6VQYoJuZf_U.jpg?size=1600x1066&amp;quality=96&amp;sign=4a7d9a6795f670af97fc2a3b3dbb3041&amp;type=alb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8" r="16688"/>
          <a:stretch/>
        </p:blipFill>
        <p:spPr bwMode="auto">
          <a:xfrm>
            <a:off x="8650111" y="3028915"/>
            <a:ext cx="2647705" cy="264770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213274"/>
      </p:ext>
    </p:extLst>
  </p:cSld>
  <p:clrMapOvr>
    <a:masterClrMapping/>
  </p:clrMapOvr>
  <p:transition spd="slow">
    <p:split orient="vert"/>
  </p:transition>
</p:sld>
</file>

<file path=ppt/theme/theme1.xml><?xml version="1.0" encoding="utf-8"?>
<a:theme xmlns:a="http://schemas.openxmlformats.org/drawingml/2006/main" name="Посылка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0ED59B-F67D-4B99-A0A7-E5237FF58100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16c05727-aa75-4e4a-9b5f-8a80a1165891"/>
    <ds:schemaRef ds:uri="71af3243-3dd4-4a8d-8c0d-dd76da1f02a5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2736BCB-6CE4-414B-B2BE-1DA087E521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E17AD15-0DEB-4851-82A2-261C041346D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217</Words>
  <Application>Microsoft Macintosh PowerPoint</Application>
  <PresentationFormat>Широкоэкранный</PresentationFormat>
  <Paragraphs>59</Paragraphs>
  <Slides>10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微软雅黑</vt:lpstr>
      <vt:lpstr>Arial</vt:lpstr>
      <vt:lpstr>Calibri</vt:lpstr>
      <vt:lpstr>Corbel</vt:lpstr>
      <vt:lpstr>Gill Sans MT</vt:lpstr>
      <vt:lpstr>Times New Roman</vt:lpstr>
      <vt:lpstr>Посылка</vt:lpstr>
      <vt:lpstr>ВОЛОНТЕРСКИЙ ЦЕНТР  УФИМСКОГО УНИВЕРСИТЕТА НАУКИ И ТЕХНОЛОГИЙ</vt:lpstr>
      <vt:lpstr>Презентация PowerPoint</vt:lpstr>
      <vt:lpstr>Презентация PowerPoint</vt:lpstr>
      <vt:lpstr>Мотивация студентов к волонтерской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2021-05-15T17:29:51Z</dcterms:created>
  <dcterms:modified xsi:type="dcterms:W3CDTF">2023-01-31T20:14:15Z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