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5" r:id="rId4"/>
    <p:sldId id="258" r:id="rId5"/>
    <p:sldId id="263" r:id="rId6"/>
    <p:sldId id="259" r:id="rId7"/>
    <p:sldId id="260" r:id="rId8"/>
    <p:sldId id="261" r:id="rId9"/>
  </p:sldIdLst>
  <p:sldSz cx="12192000" cy="6858000"/>
  <p:notesSz cx="6858000" cy="9144000"/>
  <p:embeddedFontLst>
    <p:embeddedFont>
      <p:font typeface="Montserrat Black" charset="-52"/>
      <p:bold r:id="rId11"/>
      <p:boldItalic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Montserrat" charset="-52"/>
      <p:regular r:id="rId17"/>
      <p:bold r:id="rId18"/>
      <p:italic r:id="rId19"/>
      <p:boldItalic r:id="rId20"/>
    </p:embeddedFont>
    <p:embeddedFont>
      <p:font typeface="Montserrat SemiBold" charset="-52"/>
      <p:regular r:id="rId21"/>
      <p:bold r:id="rId22"/>
      <p:italic r:id="rId23"/>
      <p:boldItalic r:id="rId24"/>
    </p:embeddedFont>
    <p:embeddedFont>
      <p:font typeface="Montserrat ExtraBold" charset="-52"/>
      <p:bold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-84" y="-1044"/>
      </p:cViewPr>
      <p:guideLst>
        <p:guide orient="horz" pos="2183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verhnedon.donland.ru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&#1080;&#1089;&#1082;&#1088;&#1072;&#1075;&#1072;&#1079;&#1077;&#1090;&#1072;.&#1088;&#1092;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id197627098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id197627098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C:\Users\Соня\Desktop\Мывместе 2\Шаблон\Ресурс 2@2x.png"/>
          <p:cNvPicPr preferRelativeResize="0"/>
          <p:nvPr/>
        </p:nvPicPr>
        <p:blipFill rotWithShape="1">
          <a:blip r:embed="rId4">
            <a:alphaModFix/>
          </a:blip>
          <a:srcRect r="8464"/>
          <a:stretch/>
        </p:blipFill>
        <p:spPr>
          <a:xfrm>
            <a:off x="0" y="0"/>
            <a:ext cx="122179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C:\Users\Соня\Desktop\Мывместе 2\Шаблон\Элементы\Ресурс 6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0020" y="2371725"/>
            <a:ext cx="688975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C:\Users\Соня\Desktop\Мывместе 2\Шаблон\Элементы\Ресурс 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5999" y="3169162"/>
            <a:ext cx="39116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3992646" y="2625413"/>
            <a:ext cx="81044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МЕЖДУНАРОДНАЯ ПРЕМИЯ </a:t>
            </a:r>
            <a:endParaRPr sz="26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202809" y="3904662"/>
            <a:ext cx="376737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РЕГИОНАЛЬНЫЙ ЭТАП</a:t>
            </a:r>
            <a:endParaRPr sz="2200" b="1">
              <a:solidFill>
                <a:srgbClr val="FF95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604921" y="4964050"/>
            <a:ext cx="3567029" cy="244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4980213" y="4523014"/>
            <a:ext cx="5959929" cy="1257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4665334" y="5943599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4665334" y="6420393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4963886" y="4620986"/>
            <a:ext cx="584562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Фестиваль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«ЭКОФЕСТ»</a:t>
            </a:r>
            <a:endParaRPr sz="1600" dirty="0"/>
          </a:p>
        </p:txBody>
      </p:sp>
      <p:sp>
        <p:nvSpPr>
          <p:cNvPr id="98" name="Google Shape;98;p1"/>
          <p:cNvSpPr/>
          <p:nvPr/>
        </p:nvSpPr>
        <p:spPr>
          <a:xfrm>
            <a:off x="5095279" y="5858432"/>
            <a:ext cx="513293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Номинация: «Территория для жизни»</a:t>
            </a:r>
            <a:endParaRPr dirty="0"/>
          </a:p>
        </p:txBody>
      </p:sp>
      <p:sp>
        <p:nvSpPr>
          <p:cNvPr id="99" name="Google Shape;99;p1"/>
          <p:cNvSpPr/>
          <p:nvPr/>
        </p:nvSpPr>
        <p:spPr>
          <a:xfrm>
            <a:off x="5030985" y="6350209"/>
            <a:ext cx="526770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Автор: Зубкова Елена Павловна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080799" y="1292738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416016" y="1366755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/>
          </a:p>
        </p:txBody>
      </p:sp>
      <p:pic>
        <p:nvPicPr>
          <p:cNvPr id="109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1914766"/>
            <a:ext cx="365760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0" y="1889517"/>
            <a:ext cx="3696307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300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Актуальность и социальная значимость проекта:</a:t>
            </a: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2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3909332" y="1910442"/>
            <a:ext cx="4271281" cy="3347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ru-RU" dirty="0" smtClean="0"/>
              <a:t>Не смотря на то, что экологии в последнее время уделяется большое внимание, многие люди не осознают того, какой вред они наносят окружающей среде, оставляя мусор в неположенном месте. Здесь не обойтись без помощи неравнодушных людей. </a:t>
            </a:r>
          </a:p>
          <a:p>
            <a:r>
              <a:rPr lang="ru-RU" dirty="0" smtClean="0"/>
              <a:t>Всё чаще мы слышим о вторичной переработке мусора. Но что делать с теми вещами, которые не подлежат переработке или если в сельской местности ещё нет разделения мусора, и не все знают, куда можно сдать пластик, стекло и  т.д. В этом случае актуальны мастер-классы по использованию мусора в полезных целях.</a:t>
            </a: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1" name="Google Shape;121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5324508"/>
            <a:ext cx="3559628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228600" y="5334239"/>
            <a:ext cx="4405649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Целевая аудитория:</a:t>
            </a:r>
            <a:endParaRPr sz="15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3811362" y="5346341"/>
            <a:ext cx="3696307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ru-RU" dirty="0" smtClean="0"/>
              <a:t>Жители и гости </a:t>
            </a:r>
            <a:r>
              <a:rPr lang="ru-RU" dirty="0" err="1" smtClean="0"/>
              <a:t>Верхнедонского</a:t>
            </a:r>
            <a:r>
              <a:rPr lang="ru-RU" dirty="0" smtClean="0"/>
              <a:t> района, туристы.</a:t>
            </a: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11243" y="2682988"/>
            <a:ext cx="3880757" cy="218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080799" y="1292738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416016" y="1366755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/>
          </a:p>
        </p:txBody>
      </p:sp>
      <p:pic>
        <p:nvPicPr>
          <p:cNvPr id="109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1914766"/>
            <a:ext cx="365760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0" y="1889517"/>
            <a:ext cx="3696307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300" b="1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Цель:</a:t>
            </a: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2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3909332" y="1910443"/>
            <a:ext cx="4271281" cy="106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ru-RU" sz="1600" dirty="0" smtClean="0"/>
              <a:t>Призвать </a:t>
            </a:r>
            <a:r>
              <a:rPr lang="ru-RU" sz="1600" dirty="0" smtClean="0"/>
              <a:t>людей не только убирать за собой мусор, но и использовать его в дальнейшем </a:t>
            </a:r>
            <a:r>
              <a:rPr lang="ru-RU" sz="1600" dirty="0" smtClean="0"/>
              <a:t>в </a:t>
            </a:r>
            <a:r>
              <a:rPr lang="ru-RU" sz="1600" dirty="0" smtClean="0"/>
              <a:t>полезных целях.</a:t>
            </a: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1" name="Google Shape;121;p2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2272" y="3152808"/>
            <a:ext cx="3559628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277586" y="3162540"/>
            <a:ext cx="4128063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Задачи:</a:t>
            </a:r>
            <a:endParaRPr sz="1500" b="1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3811362" y="3118757"/>
            <a:ext cx="3696307" cy="296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>
              <a:buClr>
                <a:schemeClr val="dk1"/>
              </a:buClr>
              <a:buSzPts val="1400"/>
              <a:buAutoNum type="arabicPeriod"/>
            </a:pPr>
            <a:r>
              <a:rPr lang="ru-RU" sz="1600" dirty="0" smtClean="0">
                <a:latin typeface="+mn-lt"/>
              </a:rPr>
              <a:t>Организация экологических субботников;</a:t>
            </a:r>
          </a:p>
          <a:p>
            <a:pPr marL="342900" lvl="0" indent="-342900">
              <a:buClr>
                <a:schemeClr val="dk1"/>
              </a:buClr>
              <a:buSzPts val="1400"/>
              <a:buAutoNum type="arabicPeriod"/>
            </a:pPr>
            <a:r>
              <a:rPr lang="ru-RU" sz="1600" dirty="0" smtClean="0">
                <a:solidFill>
                  <a:schemeClr val="accent6"/>
                </a:solidFill>
                <a:latin typeface="+mn-lt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ea typeface="Montserrat SemiBold"/>
                <a:cs typeface="Montserrat SemiBold"/>
                <a:sym typeface="Montserrat SemiBold"/>
              </a:rPr>
              <a:t>Заинтересованность населения в участии в данном проект;</a:t>
            </a:r>
          </a:p>
          <a:p>
            <a:pPr marL="342900" lvl="0" indent="-342900">
              <a:buClr>
                <a:schemeClr val="dk1"/>
              </a:buClr>
              <a:buSzPts val="1400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+mn-lt"/>
                <a:ea typeface="Montserrat SemiBold"/>
                <a:cs typeface="Montserrat SemiBold"/>
                <a:sym typeface="Montserrat SemiBold"/>
              </a:rPr>
              <a:t>Подготовка предложений по переработке и использованию мусора.</a:t>
            </a:r>
            <a:endParaRPr sz="1600" dirty="0">
              <a:solidFill>
                <a:schemeClr val="tx1"/>
              </a:solidFill>
              <a:latin typeface="+mn-lt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11243" y="2682988"/>
            <a:ext cx="3880757" cy="218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5080799" y="1292738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416016" y="1366755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617" y="2128901"/>
            <a:ext cx="6777942" cy="345189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1622454" y="2358905"/>
            <a:ext cx="6454450" cy="293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400" b="1" u="sng" dirty="0" smtClean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Основные мероприятия: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100" b="1" u="sng" dirty="0" smtClean="0">
              <a:solidFill>
                <a:schemeClr val="tx1"/>
              </a:solidFill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ru-RU" sz="1900" b="1" dirty="0" smtClean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1.    Проведение экологического субботника по сбору мусора;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ru-RU" sz="1900" b="1" dirty="0" smtClean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2.   Сортировка мусора;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ru-RU" sz="1900" b="1" dirty="0" smtClean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3.    Культурно-развлекательная программа;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ru-RU" sz="1900" b="1" dirty="0" smtClean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4.    Выставки  предметов, изготовленных из вторсырья;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ru-RU" sz="1900" b="1" dirty="0" smtClean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5.    Мастер-классы по переработке мусора в уникальные и полезные вещи (садовые фигуры, клумбы, цветочные горшки, садовые дорожки и т.п.);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ru-RU" sz="1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2882" y="1432755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C:\Users\Соня\Desktop\Мывместе 2\Шаблон\Элементы\Ресурс 4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3599" y="3737554"/>
            <a:ext cx="3186460" cy="314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05584" y="1681843"/>
            <a:ext cx="3541486" cy="199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14658" y="4196443"/>
            <a:ext cx="3483427" cy="195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5080799" y="1292738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416016" y="1366755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960" y="1981944"/>
            <a:ext cx="6777942" cy="345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2882" y="1432755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C:\Users\Соня\Desktop\Мывместе 2\Шаблон\Элементы\Ресурс 4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1475496" y="2217874"/>
            <a:ext cx="6558105" cy="300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000" b="1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Качественные и количественные результаты</a:t>
            </a:r>
            <a:r>
              <a:rPr lang="ru-RU" sz="18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Montserrat"/>
                <a:sym typeface="Montserrat"/>
              </a:rPr>
              <a:t>В рамках проекта проведено около 6 экологических субботников, в том числе и с культурно-развлекательной программой, в которых участие приняло около 200 волонтеров. Из 46 пластиковых бутылок, которые были найдены во время субботников, изготовлены садовые фигуры и поделки.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3599" y="3737554"/>
            <a:ext cx="3186460" cy="314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45927" y="730705"/>
            <a:ext cx="3635829" cy="204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72399" y="2981782"/>
            <a:ext cx="2692174" cy="335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002611" y="3285251"/>
            <a:ext cx="2189389" cy="269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4053901" y="1292738"/>
            <a:ext cx="4369177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4389119" y="1366755"/>
            <a:ext cx="4043658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МЫ В СОЦИАЛЬНЫХ СЕТЯХ</a:t>
            </a:r>
            <a:endParaRPr/>
          </a:p>
        </p:txBody>
      </p:sp>
      <p:pic>
        <p:nvPicPr>
          <p:cNvPr id="155" name="Google Shape;155;p4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/>
          <p:nvPr/>
        </p:nvSpPr>
        <p:spPr>
          <a:xfrm>
            <a:off x="2124289" y="2205311"/>
            <a:ext cx="8235922" cy="383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Ссылки и QR-коды на социальные сети проекта, организации</a:t>
            </a:r>
            <a:r>
              <a:rPr lang="ru-RU" sz="18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endParaRPr lang="ru-RU" sz="1800" b="1" dirty="0" smtClean="0">
              <a:solidFill>
                <a:srgbClr val="FF954D"/>
              </a:solidFill>
              <a:latin typeface="Montserrat"/>
              <a:sym typeface="Montserrat"/>
            </a:endParaRPr>
          </a:p>
          <a:p>
            <a:pPr lvl="0">
              <a:buClr>
                <a:srgbClr val="FF954D"/>
              </a:buClr>
              <a:buSzPts val="1800"/>
            </a:pPr>
            <a:r>
              <a:rPr lang="ru-RU" sz="1800" b="1" dirty="0" err="1" smtClean="0">
                <a:solidFill>
                  <a:schemeClr val="tx1"/>
                </a:solidFill>
                <a:latin typeface="Montserrat"/>
                <a:sym typeface="Montserrat"/>
              </a:rPr>
              <a:t>ВКонтакте</a:t>
            </a:r>
            <a:r>
              <a:rPr lang="ru-RU" sz="1800" b="1" dirty="0" smtClean="0">
                <a:solidFill>
                  <a:schemeClr val="tx1"/>
                </a:solidFill>
                <a:latin typeface="Montserrat"/>
                <a:sym typeface="Montserrat"/>
              </a:rPr>
              <a:t>:  </a:t>
            </a:r>
            <a:r>
              <a:rPr lang="en-US" sz="1800" b="1" dirty="0" smtClean="0">
                <a:solidFill>
                  <a:srgbClr val="FF954D"/>
                </a:solidFill>
                <a:latin typeface="Montserrat"/>
                <a:sym typeface="Montserrat"/>
                <a:hlinkClick r:id="rId6"/>
              </a:rPr>
              <a:t>https://vk.com/id197627098</a:t>
            </a:r>
            <a:endParaRPr lang="ru-RU" sz="1800" b="1" dirty="0" smtClean="0">
              <a:solidFill>
                <a:srgbClr val="FF954D"/>
              </a:solidFill>
              <a:latin typeface="Montserrat"/>
              <a:sym typeface="Montserrat"/>
            </a:endParaRPr>
          </a:p>
          <a:p>
            <a:pPr lvl="0">
              <a:buClr>
                <a:srgbClr val="FF954D"/>
              </a:buClr>
              <a:buSzPts val="1800"/>
            </a:pPr>
            <a:endParaRPr lang="ru-RU" sz="1800" b="1" dirty="0" smtClean="0">
              <a:solidFill>
                <a:srgbClr val="FF954D"/>
              </a:solidFill>
              <a:latin typeface="Montserrat"/>
              <a:sym typeface="Montserrat"/>
            </a:endParaRPr>
          </a:p>
          <a:p>
            <a:pPr>
              <a:buClr>
                <a:srgbClr val="FF954D"/>
              </a:buClr>
              <a:buSzPts val="1800"/>
            </a:pPr>
            <a:r>
              <a:rPr lang="ru-RU" sz="1800" b="1" dirty="0" smtClean="0">
                <a:solidFill>
                  <a:schemeClr val="tx1"/>
                </a:solidFill>
              </a:rPr>
              <a:t>Сайт районной газеты «Искра»</a:t>
            </a:r>
            <a:r>
              <a:rPr lang="ru-RU" sz="1800" dirty="0" smtClean="0">
                <a:solidFill>
                  <a:schemeClr val="tx1"/>
                </a:solidFill>
              </a:rPr>
              <a:t> - </a:t>
            </a:r>
            <a:r>
              <a:rPr lang="en-US" sz="1800" dirty="0" smtClean="0">
                <a:solidFill>
                  <a:schemeClr val="tx1"/>
                </a:solidFill>
                <a:hlinkClick r:id="rId7"/>
              </a:rPr>
              <a:t>https://</a:t>
            </a:r>
            <a:r>
              <a:rPr lang="ru-RU" sz="1800" dirty="0" err="1" smtClean="0">
                <a:solidFill>
                  <a:schemeClr val="tx1"/>
                </a:solidFill>
                <a:hlinkClick r:id="rId7"/>
              </a:rPr>
              <a:t>искрагазета.рф</a:t>
            </a:r>
            <a:r>
              <a:rPr lang="ru-RU" sz="1800" dirty="0" smtClean="0">
                <a:solidFill>
                  <a:schemeClr val="tx1"/>
                </a:solidFill>
              </a:rPr>
              <a:t>;</a:t>
            </a:r>
          </a:p>
          <a:p>
            <a:pPr>
              <a:buClr>
                <a:srgbClr val="FF954D"/>
              </a:buClr>
              <a:buSzPts val="1800"/>
            </a:pPr>
            <a:endParaRPr lang="ru-RU" sz="1800" dirty="0" smtClean="0">
              <a:solidFill>
                <a:schemeClr val="tx1"/>
              </a:solidFill>
            </a:endParaRPr>
          </a:p>
          <a:p>
            <a:pPr>
              <a:buClr>
                <a:srgbClr val="FF954D"/>
              </a:buClr>
              <a:buSzPts val="1800"/>
            </a:pPr>
            <a:r>
              <a:rPr lang="ru-RU" sz="1800" b="1" dirty="0" smtClean="0">
                <a:solidFill>
                  <a:schemeClr val="tx1"/>
                </a:solidFill>
              </a:rPr>
              <a:t>Сайт Администрации </a:t>
            </a:r>
            <a:r>
              <a:rPr lang="ru-RU" sz="1800" b="1" dirty="0" err="1" smtClean="0">
                <a:solidFill>
                  <a:schemeClr val="tx1"/>
                </a:solidFill>
              </a:rPr>
              <a:t>Верхнедонского</a:t>
            </a:r>
            <a:r>
              <a:rPr lang="ru-RU" sz="1800" b="1" dirty="0" smtClean="0">
                <a:solidFill>
                  <a:schemeClr val="tx1"/>
                </a:solidFill>
              </a:rPr>
              <a:t> района </a:t>
            </a:r>
            <a:r>
              <a:rPr lang="ru-RU" sz="1800" dirty="0" smtClean="0">
                <a:solidFill>
                  <a:schemeClr val="tx1"/>
                </a:solidFill>
              </a:rPr>
              <a:t>- </a:t>
            </a:r>
            <a:r>
              <a:rPr lang="en-US" sz="1800" dirty="0" smtClean="0">
                <a:solidFill>
                  <a:schemeClr val="tx1"/>
                </a:solidFill>
                <a:hlinkClick r:id="rId8"/>
              </a:rPr>
              <a:t>https://verhnedon.donland.ru</a:t>
            </a:r>
            <a:endParaRPr lang="ru-RU" sz="1800" dirty="0" smtClean="0">
              <a:solidFill>
                <a:schemeClr val="tx1"/>
              </a:solidFill>
            </a:endParaRPr>
          </a:p>
          <a:p>
            <a:pPr>
              <a:buClr>
                <a:srgbClr val="FF954D"/>
              </a:buClr>
              <a:buSzPts val="1800"/>
            </a:pPr>
            <a:endParaRPr lang="ru-RU" sz="1800" dirty="0" smtClean="0">
              <a:solidFill>
                <a:schemeClr val="tx1"/>
              </a:solidFill>
            </a:endParaRPr>
          </a:p>
          <a:p>
            <a:pPr lvl="0">
              <a:buClr>
                <a:srgbClr val="FF954D"/>
              </a:buClr>
              <a:buSzPts val="1800"/>
            </a:pPr>
            <a:endParaRPr lang="ru-RU" sz="1800" b="1" dirty="0" smtClean="0">
              <a:solidFill>
                <a:srgbClr val="FF954D"/>
              </a:solidFill>
              <a:latin typeface="Montserrat"/>
              <a:sym typeface="Montserrat"/>
            </a:endParaRPr>
          </a:p>
          <a:p>
            <a:pPr lvl="0">
              <a:buClr>
                <a:srgbClr val="FF954D"/>
              </a:buClr>
              <a:buSzPts val="1800"/>
            </a:pPr>
            <a:endParaRPr lang="ru-RU" sz="1800" b="1" dirty="0" smtClean="0">
              <a:solidFill>
                <a:srgbClr val="FF954D"/>
              </a:solidFill>
              <a:latin typeface="Montserrat"/>
              <a:sym typeface="Montserrat"/>
            </a:endParaRPr>
          </a:p>
          <a:p>
            <a:pPr lvl="0">
              <a:buClr>
                <a:srgbClr val="FF954D"/>
              </a:buClr>
              <a:buSzPts val="1800"/>
            </a:pPr>
            <a:endParaRPr lang="ru-RU" sz="1800" b="1" dirty="0" smtClean="0">
              <a:solidFill>
                <a:srgbClr val="FF954D"/>
              </a:solidFill>
              <a:latin typeface="Montserrat"/>
              <a:sym typeface="Montserrat"/>
            </a:endParaRPr>
          </a:p>
          <a:p>
            <a:pPr lvl="0">
              <a:buClr>
                <a:srgbClr val="FF954D"/>
              </a:buClr>
              <a:buSzPts val="1800"/>
            </a:pP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7" name="Google Shape;157;p4" descr="C:\Users\Соня\Desktop\Мывместе 2\Шаблон\Элементы\Ресурс 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71100" y="-132492"/>
            <a:ext cx="15748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 descr="C:\Users\Соня\Desktop\Мывместе 2\Шаблон\Элементы\Ресурс 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07252" y="393570"/>
            <a:ext cx="1460500" cy="2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/>
          <p:nvPr/>
        </p:nvSpPr>
        <p:spPr>
          <a:xfrm>
            <a:off x="1743916" y="2079411"/>
            <a:ext cx="8784798" cy="4105525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/>
          <p:nvPr/>
        </p:nvSpPr>
        <p:spPr>
          <a:xfrm>
            <a:off x="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398796" y="236981"/>
            <a:ext cx="7813357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954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ПРИЗНАНИЕ И ВОВЛЕЧЕННОСТЬ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954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(«ДЕЙСТВУЮЩИЕ ЛИЦА»)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1603212"/>
            <a:ext cx="1044960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/>
          <p:cNvSpPr txBox="1"/>
          <p:nvPr/>
        </p:nvSpPr>
        <p:spPr>
          <a:xfrm>
            <a:off x="824614" y="1803337"/>
            <a:ext cx="10229762" cy="55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БЛАГОПОЛУЧАТЕЛИ:  жители </a:t>
            </a:r>
            <a:r>
              <a:rPr lang="ru-RU" sz="2200" b="1" dirty="0" err="1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Верхнедонского</a:t>
            </a:r>
            <a:r>
              <a:rPr lang="ru-RU" sz="22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района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9" name="Google Shape;169;p5" descr="C:\Users\Соня\Desktop\Мывместе 2\Шаблон\Элементы\Ресурс 4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38189" y="326822"/>
            <a:ext cx="2234388" cy="3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2387611"/>
            <a:ext cx="1044960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824614" y="2571071"/>
            <a:ext cx="10229762" cy="54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2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ВОЛОНТЁРЫ</a:t>
            </a:r>
            <a:r>
              <a:rPr lang="ru-RU" sz="22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: 120 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187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72" name="Google Shape;172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3157316"/>
            <a:ext cx="10449600" cy="105545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 txBox="1"/>
          <p:nvPr/>
        </p:nvSpPr>
        <p:spPr>
          <a:xfrm>
            <a:off x="653144" y="3184071"/>
            <a:ext cx="10401234" cy="97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ПАРТНЁРЫ</a:t>
            </a:r>
            <a:r>
              <a:rPr lang="ru-RU" sz="14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: Администрация </a:t>
            </a:r>
            <a:r>
              <a:rPr lang="ru-RU" sz="1400" b="1" dirty="0" err="1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Верхнедонского</a:t>
            </a:r>
            <a:r>
              <a:rPr lang="ru-RU" sz="14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района, отдел  по сельскому хозяйству и охране окружающей среды, Отдел культуры, Центр развития добровольчества, общественное движение волонтеров-экологов «делай», администрации сельских поселений </a:t>
            </a:r>
            <a:endParaRPr sz="1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449" y="4595400"/>
            <a:ext cx="10449600" cy="62390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"/>
          <p:cNvSpPr txBox="1"/>
          <p:nvPr/>
        </p:nvSpPr>
        <p:spPr>
          <a:xfrm>
            <a:off x="710314" y="4652126"/>
            <a:ext cx="10229764" cy="504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ОРГАНЫ ВЛАСТИ: Глава Администрации </a:t>
            </a:r>
            <a:r>
              <a:rPr lang="ru-RU" sz="1400" b="1" dirty="0" err="1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Верхнедонского</a:t>
            </a:r>
            <a:r>
              <a:rPr lang="ru-RU" sz="14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района, главы администраций сельских поселений</a:t>
            </a:r>
            <a:endParaRPr sz="1400" b="1" i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6" name="Google Shape;176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5723688"/>
            <a:ext cx="10449600" cy="62390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5"/>
          <p:cNvSpPr txBox="1"/>
          <p:nvPr/>
        </p:nvSpPr>
        <p:spPr>
          <a:xfrm>
            <a:off x="710314" y="5778672"/>
            <a:ext cx="10229764" cy="50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МЕДИА: </a:t>
            </a:r>
            <a:r>
              <a:rPr lang="ru-RU" sz="1400" b="1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Районная газета «Искра»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80" name="Google Shape;180;p5" descr="C:\Users\Соня\Desktop\Мывместе 2\Шаблон\Элементы\Ресурс 2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39103" y="5370329"/>
            <a:ext cx="3252897" cy="1487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6" descr="C:\Users\Соня\Desktop\Мывместе 2\Шаблон\Элементы\Ресурс 2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689" y="-80712"/>
            <a:ext cx="12327280" cy="693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 descr="C:\Users\Соня\Desktop\Мывместе 2\Шаблон\Элементы\Ресурс 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095" y="2441457"/>
            <a:ext cx="656795" cy="65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 descr="C:\Users\Соня\Desktop\Мывместе 2\Шаблон\Элементы\Ресурс 3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7094" y="3317377"/>
            <a:ext cx="656795" cy="65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1252138" y="644616"/>
            <a:ext cx="9605627" cy="13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4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4929078" y="2400300"/>
            <a:ext cx="310181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7500" lnSpcReduction="20000"/>
          </a:bodyPr>
          <a:lstStyle/>
          <a:p>
            <a:pPr lvl="0">
              <a:buClr>
                <a:srgbClr val="FF954D"/>
              </a:buClr>
              <a:buSzPct val="100000"/>
            </a:pPr>
            <a:r>
              <a:rPr lang="ru-RU" sz="23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КОНТАКТЫ: </a:t>
            </a:r>
          </a:p>
          <a:p>
            <a:pPr lvl="0">
              <a:buClr>
                <a:srgbClr val="FF954D"/>
              </a:buClr>
              <a:buSzPct val="100000"/>
            </a:pPr>
            <a:r>
              <a:rPr lang="ru-RU" sz="23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88636431394, 89094267153, </a:t>
            </a:r>
            <a:r>
              <a:rPr lang="en-US" sz="23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molodeg64@mail.ru</a:t>
            </a:r>
            <a:endParaRPr lang="en-US" sz="2300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endParaRPr dirty="0"/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4717327" y="2419025"/>
            <a:ext cx="3313568" cy="67922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4717327" y="3317377"/>
            <a:ext cx="3313568" cy="65679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4929078" y="3282043"/>
            <a:ext cx="3101817" cy="75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0000" lnSpcReduction="20000"/>
          </a:bodyPr>
          <a:lstStyle/>
          <a:p>
            <a:pPr lvl="0">
              <a:buClr>
                <a:srgbClr val="FF954D"/>
              </a:buClr>
              <a:buSzPct val="100000"/>
            </a:pPr>
            <a:r>
              <a:rPr lang="ru-RU" sz="3600" b="1" dirty="0" err="1" smtClean="0">
                <a:solidFill>
                  <a:srgbClr val="FF954D"/>
                </a:solidFill>
                <a:latin typeface="Montserrat"/>
                <a:sym typeface="Montserrat"/>
                <a:hlinkClick r:id="rId6"/>
              </a:rPr>
              <a:t>Вконтакте</a:t>
            </a:r>
            <a:r>
              <a:rPr lang="ru-RU" sz="3600" b="1" dirty="0" smtClean="0">
                <a:solidFill>
                  <a:srgbClr val="FF954D"/>
                </a:solidFill>
                <a:latin typeface="Montserrat"/>
                <a:sym typeface="Montserrat"/>
                <a:hlinkClick r:id="rId6"/>
              </a:rPr>
              <a:t>: </a:t>
            </a:r>
            <a:r>
              <a:rPr lang="en-US" sz="3600" b="1" dirty="0" smtClean="0">
                <a:solidFill>
                  <a:srgbClr val="FF954D"/>
                </a:solidFill>
                <a:latin typeface="Montserrat"/>
                <a:sym typeface="Montserrat"/>
                <a:hlinkClick r:id="rId6"/>
              </a:rPr>
              <a:t>https://vk.com/id197627098 </a:t>
            </a: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428</Words>
  <Application>Microsoft Office PowerPoint</Application>
  <PresentationFormat>Произвольный</PresentationFormat>
  <Paragraphs>66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Montserrat Black</vt:lpstr>
      <vt:lpstr>Calibri</vt:lpstr>
      <vt:lpstr>Montserrat</vt:lpstr>
      <vt:lpstr>Montserrat SemiBold</vt:lpstr>
      <vt:lpstr>Montserrat ExtraBold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Зоя Дурдина</dc:creator>
  <cp:lastModifiedBy>*</cp:lastModifiedBy>
  <cp:revision>21</cp:revision>
  <dcterms:created xsi:type="dcterms:W3CDTF">2020-03-24T07:41:27Z</dcterms:created>
  <dcterms:modified xsi:type="dcterms:W3CDTF">2022-07-12T23:02:30Z</dcterms:modified>
</cp:coreProperties>
</file>