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2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7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21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3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192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91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85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0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2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8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5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1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54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19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8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7F0E0-5F7F-4698-97B1-57DFAB9AB87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08BB94-8047-44BA-8535-F7A5C324D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7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1307" y="1160950"/>
            <a:ext cx="7766936" cy="2780114"/>
          </a:xfrm>
        </p:spPr>
        <p:txBody>
          <a:bodyPr/>
          <a:lstStyle/>
          <a:p>
            <a:pPr algn="ctr"/>
            <a:r>
              <a:rPr lang="ru-RU" dirty="0" smtClean="0"/>
              <a:t>Социально-значимый проект</a:t>
            </a:r>
            <a:br>
              <a:rPr lang="ru-RU" dirty="0" smtClean="0"/>
            </a:br>
            <a:r>
              <a:rPr lang="ru-RU" dirty="0" smtClean="0"/>
              <a:t>«Рука помощи»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51579" y="6172200"/>
            <a:ext cx="3540421" cy="493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4809744"/>
            <a:ext cx="1574861" cy="14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7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6136"/>
            <a:ext cx="8596668" cy="8168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Цель проекта: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07009"/>
            <a:ext cx="8596668" cy="4834354"/>
          </a:xfrm>
        </p:spPr>
        <p:txBody>
          <a:bodyPr>
            <a:normAutofit/>
          </a:bodyPr>
          <a:lstStyle/>
          <a:p>
            <a:r>
              <a:rPr lang="ru-RU" sz="2400" dirty="0"/>
              <a:t>Привлечение внимания к проблемам людей пожилого возраста, содействие воспитанию нравственности подростков посредством оказания помощи нуждающимся людям. Оказание безвозмездной бытовой помощи одиноким престарелым людям и инвалидам, частично утратившим способность к самообслуживанию.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5424363"/>
            <a:ext cx="1338072" cy="1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58" y="-210312"/>
            <a:ext cx="8596668" cy="863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97281"/>
            <a:ext cx="8596668" cy="4944082"/>
          </a:xfrm>
        </p:spPr>
        <p:txBody>
          <a:bodyPr>
            <a:normAutofit/>
          </a:bodyPr>
          <a:lstStyle/>
          <a:p>
            <a:r>
              <a:rPr lang="ru-RU" sz="2000" dirty="0"/>
              <a:t>Привлечение молодежи к оказанию помощи людям старшего </a:t>
            </a:r>
            <a:r>
              <a:rPr lang="ru-RU" sz="2000" dirty="0" smtClean="0"/>
              <a:t>поколения;</a:t>
            </a:r>
          </a:p>
          <a:p>
            <a:endParaRPr lang="ru-RU" sz="2000" dirty="0"/>
          </a:p>
          <a:p>
            <a:r>
              <a:rPr lang="ru-RU" sz="2000" dirty="0"/>
              <a:t>Формирование у подрастающего поколения уважительного отношения к людям старшего </a:t>
            </a:r>
            <a:r>
              <a:rPr lang="ru-RU" sz="2000" dirty="0" smtClean="0"/>
              <a:t>поколения;</a:t>
            </a:r>
          </a:p>
          <a:p>
            <a:endParaRPr lang="ru-RU" sz="2000" dirty="0"/>
          </a:p>
          <a:p>
            <a:r>
              <a:rPr lang="ru-RU" sz="2000" dirty="0"/>
              <a:t>О</a:t>
            </a:r>
            <a:r>
              <a:rPr lang="ru-RU" sz="2000" dirty="0" smtClean="0"/>
              <a:t>рганизация </a:t>
            </a:r>
            <a:r>
              <a:rPr lang="ru-RU" sz="2000" dirty="0"/>
              <a:t>адресной помощи пожилым </a:t>
            </a:r>
            <a:r>
              <a:rPr lang="ru-RU" sz="2000" dirty="0" smtClean="0"/>
              <a:t>людям.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245540"/>
            <a:ext cx="1429512" cy="1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9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74" y="173736"/>
            <a:ext cx="8596668" cy="759968"/>
          </a:xfrm>
        </p:spPr>
        <p:txBody>
          <a:bodyPr/>
          <a:lstStyle/>
          <a:p>
            <a:r>
              <a:rPr lang="ru-RU" dirty="0" smtClean="0"/>
              <a:t>Адресная помощь «Трудовой десант»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4" y="933704"/>
            <a:ext cx="2911077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54" y="2543048"/>
            <a:ext cx="2911077" cy="3881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25" y="833119"/>
            <a:ext cx="291107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8120"/>
            <a:ext cx="8596668" cy="798576"/>
          </a:xfrm>
        </p:spPr>
        <p:txBody>
          <a:bodyPr/>
          <a:lstStyle/>
          <a:p>
            <a:r>
              <a:rPr lang="ru-RU" dirty="0" smtClean="0"/>
              <a:t>Адресная помощь «Трудовой десант»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45604"/>
            <a:ext cx="2788242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58" y="1959420"/>
            <a:ext cx="2660226" cy="3881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58" y="996696"/>
            <a:ext cx="2660226" cy="40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6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4696"/>
            <a:ext cx="8596668" cy="1320800"/>
          </a:xfrm>
        </p:spPr>
        <p:txBody>
          <a:bodyPr/>
          <a:lstStyle/>
          <a:p>
            <a:r>
              <a:rPr lang="ru-RU" dirty="0"/>
              <a:t>Адресная помощь «Трудовой десант»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05" y="1065593"/>
            <a:ext cx="5251355" cy="3881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6" y="1090740"/>
            <a:ext cx="5217414" cy="38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9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3256"/>
            <a:ext cx="8596668" cy="1320800"/>
          </a:xfrm>
        </p:spPr>
        <p:txBody>
          <a:bodyPr/>
          <a:lstStyle/>
          <a:p>
            <a:r>
              <a:rPr lang="ru-RU" dirty="0"/>
              <a:t>Адресная помощь «Трудовой десант»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2" y="1063308"/>
            <a:ext cx="3056714" cy="40756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88" y="898716"/>
            <a:ext cx="3056714" cy="4075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66" y="1269024"/>
            <a:ext cx="3440381" cy="42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9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1544"/>
            <a:ext cx="8596668" cy="1320800"/>
          </a:xfrm>
        </p:spPr>
        <p:txBody>
          <a:bodyPr/>
          <a:lstStyle/>
          <a:p>
            <a:r>
              <a:rPr lang="ru-RU" dirty="0" smtClean="0"/>
              <a:t>Поздравительная акция </a:t>
            </a:r>
            <a:br>
              <a:rPr lang="ru-RU" dirty="0" smtClean="0"/>
            </a:br>
            <a:r>
              <a:rPr lang="ru-RU" dirty="0" smtClean="0"/>
              <a:t>«Поздравляем с праздником!»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2344"/>
            <a:ext cx="3400878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43" y="1482344"/>
            <a:ext cx="3400878" cy="3881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51" y="2898648"/>
            <a:ext cx="2741053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42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91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Социально-значимый проект «Рука помощи» </vt:lpstr>
      <vt:lpstr>Цель проекта:</vt:lpstr>
      <vt:lpstr> Задачи проекта:</vt:lpstr>
      <vt:lpstr>Адресная помощь «Трудовой десант»</vt:lpstr>
      <vt:lpstr>Адресная помощь «Трудовой десант»</vt:lpstr>
      <vt:lpstr>Адресная помощь «Трудовой десант»</vt:lpstr>
      <vt:lpstr>Адресная помощь «Трудовой десант»</vt:lpstr>
      <vt:lpstr>Поздравительная акция  «Поздравляем с праздником!»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Социально-значимый проект «Рука помощи» </dc:title>
  <dc:creator>пользователь</dc:creator>
  <cp:lastModifiedBy>пользователь</cp:lastModifiedBy>
  <cp:revision>3</cp:revision>
  <dcterms:created xsi:type="dcterms:W3CDTF">2021-07-02T07:44:34Z</dcterms:created>
  <dcterms:modified xsi:type="dcterms:W3CDTF">2021-07-02T08:11:09Z</dcterms:modified>
</cp:coreProperties>
</file>