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5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8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1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6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1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810B-910A-4212-8DDC-268EC0E2F0D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5222-4701-4286-A91F-C3BB6766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9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рекресток\Desktop\работа\Перепелица\БРЕНДБУК\БУКЛЕТЫ\БУКЛЕТ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274" y="0"/>
            <a:ext cx="88682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2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Районный </a:t>
            </a:r>
            <a:r>
              <a:rPr lang="ru-RU" b="1" dirty="0" err="1" smtClean="0">
                <a:solidFill>
                  <a:schemeClr val="bg1"/>
                </a:solidFill>
              </a:rPr>
              <a:t>доброфорум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sun9-45.userapi.com/impg/Nef7wZgrpDH5KglAAf4qEoEez2ILkhKARxy1rQ/QtO_G8vRhUI.jpg?size=1280x854&amp;quality=95&amp;sign=3280709df348272fa79738315948883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14" y="1785926"/>
            <a:ext cx="8221345" cy="411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07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wnloader.disk.yandex.ru/preview/3904f048ed4284ab7815ee77713342de54b17f0dd162fe08d0f8e3033f558a6f/5f450a94/veNdC15bxEUTeTSmf-tSiTn8mRT1jUfMEeNvz2zhdnV5kZwKsklGewtzMv1K4U2PqSVp_0aLPXFIJLP5U_YNXA%3D%3D?uid=0&amp;filename=%D0%9F%D0%9E%D0%9C%D0%9E%D0%93%D0%90%D0%95%D0%9C-01.jpg&amp;disposition=inline&amp;hash=&amp;limit=0&amp;content_type=image%2Fjpeg&amp;owner_uid=0&amp;tknv=v2&amp;size=1318x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026" name="Picture 2" descr="https://downloader.disk.yandex.ru/preview/60e91f2d99f7587885b5cbfc5bdb17e60fe8cd79f8adb52503e59c6c97c90d81/5f450a94/9YMRz7HTTfrhxSQqhyb0S6KMYQcVMVb8Xnnftm3qRToqnnYN7s3jBd3EoNz6-QYEEGkpU5GxMjIC3Lil0PeNzQ%3D%3D?uid=0&amp;filename=%D0%9F%D0%9E%D0%9C%D0%9E%D0%93%D0%90%D0%95%D0%9C_%D0%9C%D0%BE%D0%BD%D1%82%D0%B0%D0%B6%D0%BD%D0%B0%D1%8F%20%D0%BE%D0%B1%D0%BB%D0%B0%D1%81%D1%82%D1%8C%201%20%D0%BA%D0%BE%D0%BF%D0%B8%D1%8F.jpg&amp;disposition=inline&amp;hash=&amp;limit=0&amp;content_type=image%2Fjpeg&amp;owner_uid=0&amp;tknv=v2&amp;size=1318x652"/>
          <p:cNvPicPr>
            <a:picLocks noChangeAspect="1" noChangeArrowheads="1"/>
          </p:cNvPicPr>
          <p:nvPr/>
        </p:nvPicPr>
        <p:blipFill>
          <a:blip r:embed="rId3" cstate="print"/>
          <a:srcRect l="30659" t="34375" r="34751" b="31250"/>
          <a:stretch>
            <a:fillRect/>
          </a:stretch>
        </p:blipFill>
        <p:spPr bwMode="auto">
          <a:xfrm>
            <a:off x="2447595" y="4365104"/>
            <a:ext cx="691276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79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 направление, которое объединяет неравнодушных людей готовых поддержать не только словом, но и делом.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добровол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563" y="3861049"/>
            <a:ext cx="5184576" cy="25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Краевая «Школа лидера»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sun9-72.userapi.com/impg/PtuRFAGLbuMpW8nba0d0dVMkC6NP_oHKNk7SwQ/yYptGk9v3i8.jpg?size=1080x881&amp;quality=96&amp;sign=ded8f142259e35ef0e753f0d93930cd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38" y="3786191"/>
            <a:ext cx="4316900" cy="2641103"/>
          </a:xfrm>
          <a:prstGeom prst="rect">
            <a:avLst/>
          </a:prstGeom>
          <a:noFill/>
        </p:spPr>
      </p:pic>
      <p:pic>
        <p:nvPicPr>
          <p:cNvPr id="33796" name="Picture 4" descr="https://sun9-84.userapi.com/impg/ZyZFYuLqiQw8fTvBwTND2lvIvEJ0mdHg-mcxUQ/-HBVhw2HxB0.jpg?size=1280x853&amp;quality=96&amp;sign=a51bc769692b683630d6748646778f6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2" y="1071546"/>
            <a:ext cx="5145545" cy="2571768"/>
          </a:xfrm>
          <a:prstGeom prst="rect">
            <a:avLst/>
          </a:prstGeom>
          <a:noFill/>
        </p:spPr>
      </p:pic>
      <p:pic>
        <p:nvPicPr>
          <p:cNvPr id="33798" name="Picture 6" descr="https://sun9-82.userapi.com/impg/vNtm6VIWzElElhFi--c1qZ-iPs6BMh9CgeBndQ/CvrdtHSfX2Y.jpg?size=1280x853&amp;quality=96&amp;sign=b059906d2bdeb25fc3f06140f651df3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63" y="1142985"/>
            <a:ext cx="5029559" cy="25137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1963" y="435769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Снежана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Гилеева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вошла в топ-10 лидеров!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C:\Users\2021\Desktop\добровольчество тумгоева\фото 2021\7evdik_wW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0" y="714356"/>
            <a:ext cx="5587983" cy="3143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8216" y="407194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Тесное сотрудничество с образовательными учреждениями, детскими садами, комплексным центром социального обслуживания населения, пансионатом «Прибрежный»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Сетевые акции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0" name="Picture 4" descr="https://sun9-15.userapi.com/impg/XygcdEoMeab9vO1KLRZx2__XVlb2VbwP8td6Nw/JIkB9SSbH4c.jpg?size=1280x853&amp;quality=96&amp;sign=5e94a5806b51ee99444f9b736deaafe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62" y="1214423"/>
            <a:ext cx="4458167" cy="2228213"/>
          </a:xfrm>
          <a:prstGeom prst="rect">
            <a:avLst/>
          </a:prstGeom>
          <a:noFill/>
        </p:spPr>
      </p:pic>
      <p:pic>
        <p:nvPicPr>
          <p:cNvPr id="29702" name="Picture 6" descr="https://sun9-54.userapi.com/impg/rju4evUlRaIRhgG1jsQorFF3szBiv2znTHQs-Q/QF5AbsD_9N4.jpg?size=1280x853&amp;quality=96&amp;sign=4851a65bc55873f21a3303e1adfa5f0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38" y="3929066"/>
            <a:ext cx="4716751" cy="2357454"/>
          </a:xfrm>
          <a:prstGeom prst="rect">
            <a:avLst/>
          </a:prstGeom>
          <a:noFill/>
        </p:spPr>
      </p:pic>
      <p:pic>
        <p:nvPicPr>
          <p:cNvPr id="29706" name="Picture 10" descr="https://sun9-11.userapi.com/impg/8HBHbq2yArA0Bu2OetZBiSCF4c8Z_YHEaKRBfA/i8rDU2Uf6IE.jpg?size=810x1080&amp;quality=96&amp;sign=344ed4084dc34685c239de2a425e06e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61" y="3500439"/>
            <a:ext cx="3143272" cy="3143271"/>
          </a:xfrm>
          <a:prstGeom prst="rect">
            <a:avLst/>
          </a:prstGeom>
          <a:noFill/>
        </p:spPr>
      </p:pic>
      <p:pic>
        <p:nvPicPr>
          <p:cNvPr id="29708" name="Picture 12" descr="https://sun9-53.userapi.com/impg/Bvb4PHQAVj5XLax78dstFGC6ZCeW5W56AAmIqA/YuGXmIM4EtE.jpg?size=1280x960&amp;quality=96&amp;sign=baae08ebbe53dabbb4aea880a0d46823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10248" y="1000108"/>
            <a:ext cx="4953035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69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Благотворительные акции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2021\Desktop\добровольчество тумгоева\фото 2021\A3wKa_Gz4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14" y="1500174"/>
            <a:ext cx="3429025" cy="3429024"/>
          </a:xfrm>
          <a:prstGeom prst="rect">
            <a:avLst/>
          </a:prstGeom>
          <a:noFill/>
        </p:spPr>
      </p:pic>
      <p:pic>
        <p:nvPicPr>
          <p:cNvPr id="5" name="Picture 3" descr="C:\Users\2021\Desktop\добровольчество тумгоева\фото 2021\vncoOJKb3l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44" y="1500174"/>
            <a:ext cx="3429024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2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Помощь пожилым людям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2021\Desktop\добровольчество тумгоева\фото 2021\LyKUbBh0H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3" y="1785927"/>
            <a:ext cx="3619525" cy="3619525"/>
          </a:xfrm>
          <a:prstGeom prst="rect">
            <a:avLst/>
          </a:prstGeom>
          <a:noFill/>
        </p:spPr>
      </p:pic>
      <p:pic>
        <p:nvPicPr>
          <p:cNvPr id="8196" name="Picture 4" descr="https://sun9-83.userapi.com/impg/Sz731ZwwJuSMDqzGMk_viCQawB8DU2ED87Yzpg/OgWkJYjjhLc.jpg?size=1280x960&amp;quality=96&amp;sign=3c549cf9848384b15e5394047707f15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5" y="1857365"/>
            <a:ext cx="4952923" cy="2786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73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ерекресток\Desktop\3upFzRiBtcI.jpg"/>
          <p:cNvPicPr>
            <a:picLocks noChangeAspect="1" noChangeArrowheads="1"/>
          </p:cNvPicPr>
          <p:nvPr/>
        </p:nvPicPr>
        <p:blipFill>
          <a:blip r:embed="rId2" cstate="print"/>
          <a:srcRect t="321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Реализация добровольческих инициатив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s://sun9-80.userapi.com/impg/RQENtpWS27hTOdYgATcJTA0d8WF0vS51eLuoNw/rMUIbbpPkPg.jpg?size=1280x960&amp;quality=96&amp;sign=147eaa44695d9d877d74d73a622cf1f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09" y="1571612"/>
            <a:ext cx="5715040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1963" y="4786323"/>
            <a:ext cx="476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Районный проект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«Марафон добра»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1748" name="Picture 4" descr="https://sun9-44.userapi.com/impg/RvbdYSYnOBV-lGRxOXmIVF7RiwQoqjHHEfYboA/0ShY1qjvUrA.jpg?size=1280x960&amp;quality=96&amp;sign=16248e00779a4488489cf97c09279b7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1" y="1571612"/>
            <a:ext cx="5746789" cy="32325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91251" y="4786323"/>
            <a:ext cx="476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Районный проект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«Добрая ярмарка»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04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Краевая «Школа лидера»</vt:lpstr>
      <vt:lpstr>Презентация PowerPoint</vt:lpstr>
      <vt:lpstr>Сетевые акции</vt:lpstr>
      <vt:lpstr>Благотворительные акции</vt:lpstr>
      <vt:lpstr>Помощь пожилым людям</vt:lpstr>
      <vt:lpstr>Реализация добровольческих инициатив</vt:lpstr>
      <vt:lpstr>Районный доброфорум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2023-02-06T08:29:55Z</dcterms:created>
  <dcterms:modified xsi:type="dcterms:W3CDTF">2023-02-06T08:32:53Z</dcterms:modified>
</cp:coreProperties>
</file>