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9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5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11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7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58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8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2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4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8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5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3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6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5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9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B40952-19AA-4F52-BC90-F68513DB2EF4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FAD404-F3D9-4627-9251-966B5DB1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19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51F97-F9B8-43A6-AC81-FA9E15BF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89" y="5082362"/>
            <a:ext cx="8534400" cy="901404"/>
          </a:xfrm>
        </p:spPr>
        <p:txBody>
          <a:bodyPr/>
          <a:lstStyle/>
          <a:p>
            <a:pPr algn="ctr"/>
            <a:r>
              <a:rPr lang="ru-RU" dirty="0"/>
              <a:t>Презентация деятельности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7B5343-895F-45F8-8109-F4601E64F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7" y="659219"/>
            <a:ext cx="11639853" cy="3870251"/>
          </a:xfrm>
        </p:spPr>
      </p:pic>
    </p:spTree>
    <p:extLst>
      <p:ext uri="{BB962C8B-B14F-4D97-AF65-F5344CB8AC3E}">
        <p14:creationId xmlns:p14="http://schemas.microsoft.com/office/powerpoint/2010/main" val="419459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5E75C-7F0C-4C49-BFAC-7A1409AA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2279" y="5358806"/>
            <a:ext cx="4387196" cy="962248"/>
          </a:xfrm>
        </p:spPr>
        <p:txBody>
          <a:bodyPr>
            <a:normAutofit/>
          </a:bodyPr>
          <a:lstStyle/>
          <a:p>
            <a:r>
              <a:rPr lang="ru-RU" dirty="0"/>
              <a:t>2021-2023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C05F2-9E3C-4A5E-8392-78F5651B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56" y="263178"/>
            <a:ext cx="10097202" cy="215309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Участие в разработке, организации мероприятий социальных проектов на территории Ивановской области :</a:t>
            </a:r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D379F6-4050-4A66-8301-D323235809FF}"/>
              </a:ext>
            </a:extLst>
          </p:cNvPr>
          <p:cNvSpPr/>
          <p:nvPr/>
        </p:nvSpPr>
        <p:spPr>
          <a:xfrm>
            <a:off x="535357" y="1945758"/>
            <a:ext cx="70669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 Проект «Кладовая народного творчества» (АНО «Центр содействия развитию культуры «Истоки») – при поддержке Президентского фонда культурных инициатив;</a:t>
            </a:r>
          </a:p>
          <a:p>
            <a:r>
              <a:rPr lang="ru-RU" dirty="0"/>
              <a:t>* Проекты «Родной язык – русский», Родной язык – русский 2.0.», «Родной язык – русский 3», (газета «Шуйское время») – при поддержке Президентского фонда культурных инициатив; </a:t>
            </a:r>
          </a:p>
          <a:p>
            <a:r>
              <a:rPr lang="ru-RU" dirty="0"/>
              <a:t>* Проект «Арт-пространство для семьи» (АНО «Арт-позитив») – при поддержке Президентского фонда культурных инициатив; </a:t>
            </a:r>
          </a:p>
          <a:p>
            <a:r>
              <a:rPr lang="ru-RU" dirty="0"/>
              <a:t>* Проекты «Путь к живому творчеству», «Творчество народа – от рукоделия до хоровода», (АНО содействия в сфере развития культуры на селе «Просторы» - при поддержке Президентского фонда культурных инициатив.</a:t>
            </a:r>
          </a:p>
        </p:txBody>
      </p:sp>
    </p:spTree>
    <p:extLst>
      <p:ext uri="{BB962C8B-B14F-4D97-AF65-F5344CB8AC3E}">
        <p14:creationId xmlns:p14="http://schemas.microsoft.com/office/powerpoint/2010/main" val="271902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82525-C480-49CC-A8D3-2B196891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24367"/>
            <a:ext cx="8240417" cy="757865"/>
          </a:xfrm>
        </p:spPr>
        <p:txBody>
          <a:bodyPr/>
          <a:lstStyle/>
          <a:p>
            <a:r>
              <a:rPr lang="ru-RU" dirty="0"/>
              <a:t>Цель работы организации -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ADB35C-194C-4F11-8D82-BBB113B4B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158" y="1701209"/>
            <a:ext cx="8644455" cy="42931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* оказание услуг в сфере культуры, воспитание в обществе уважения и понимания русской культуры, </a:t>
            </a:r>
          </a:p>
          <a:p>
            <a:r>
              <a:rPr lang="ru-RU" dirty="0">
                <a:solidFill>
                  <a:schemeClr val="tx1"/>
                </a:solidFill>
              </a:rPr>
              <a:t>* сохранение и развитие русской поэтической, музыкальной, фестивальной культуры, </a:t>
            </a:r>
          </a:p>
          <a:p>
            <a:r>
              <a:rPr lang="ru-RU" dirty="0">
                <a:solidFill>
                  <a:schemeClr val="tx1"/>
                </a:solidFill>
              </a:rPr>
              <a:t>* обеспечение доступности культурных событий и мероприятий для социально-изолированных и незащищенных слоев общества: пенсионеров, воспитанников детских домов, пациентов лечебных и реабилитационных учреждений, лиц, находящихся в исправительных учреждениях, жителей малых городов и сельской местности, </a:t>
            </a:r>
          </a:p>
          <a:p>
            <a:r>
              <a:rPr lang="ru-RU" dirty="0">
                <a:solidFill>
                  <a:schemeClr val="tx1"/>
                </a:solidFill>
              </a:rPr>
              <a:t>* предоставление услуг по организации и проведению мероприятий, направленных на содействие развитию культуры, искусства, организации культурного досуга и отдыха населения, оказание услуг в сфере культурно-познавательного туризма.</a:t>
            </a:r>
          </a:p>
        </p:txBody>
      </p:sp>
    </p:spTree>
    <p:extLst>
      <p:ext uri="{BB962C8B-B14F-4D97-AF65-F5344CB8AC3E}">
        <p14:creationId xmlns:p14="http://schemas.microsoft.com/office/powerpoint/2010/main" val="150014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672754-82C6-442C-A7B6-AA4F1ED4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723014"/>
            <a:ext cx="9282223" cy="3646968"/>
          </a:xfrm>
        </p:spPr>
        <p:txBody>
          <a:bodyPr>
            <a:normAutofit/>
          </a:bodyPr>
          <a:lstStyle/>
          <a:p>
            <a:r>
              <a:rPr lang="ru-RU" sz="8800" b="1" dirty="0"/>
              <a:t>Наши </a:t>
            </a:r>
            <a:br>
              <a:rPr lang="ru-RU" sz="8800" b="1" dirty="0"/>
            </a:br>
            <a:r>
              <a:rPr lang="ru-RU" sz="8800" b="1" dirty="0"/>
              <a:t>проекты</a:t>
            </a:r>
          </a:p>
        </p:txBody>
      </p:sp>
    </p:spTree>
    <p:extLst>
      <p:ext uri="{BB962C8B-B14F-4D97-AF65-F5344CB8AC3E}">
        <p14:creationId xmlns:p14="http://schemas.microsoft.com/office/powerpoint/2010/main" val="42957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5E75C-7F0C-4C49-BFAC-7A1409AA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245" y="5066414"/>
            <a:ext cx="3245784" cy="962248"/>
          </a:xfrm>
        </p:spPr>
        <p:txBody>
          <a:bodyPr/>
          <a:lstStyle/>
          <a:p>
            <a:r>
              <a:rPr lang="ru-RU" dirty="0"/>
              <a:t>2021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C05F2-9E3C-4A5E-8392-78F5651B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79" y="536946"/>
            <a:ext cx="8247137" cy="215309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«Театр в каждый дом»,</a:t>
            </a:r>
          </a:p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реализован при поддержке Фонда Президентских грантов*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A53E3D-8BD7-493D-8F9D-9FD101BB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4" y="2540852"/>
            <a:ext cx="4883240" cy="325422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ADEE37C-AB34-4B11-838B-8C674C2B86DB}"/>
              </a:ext>
            </a:extLst>
          </p:cNvPr>
          <p:cNvSpPr txBox="1">
            <a:spLocks/>
          </p:cNvSpPr>
          <p:nvPr/>
        </p:nvSpPr>
        <p:spPr>
          <a:xfrm>
            <a:off x="251821" y="6321054"/>
            <a:ext cx="11348299" cy="37745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00" dirty="0"/>
              <a:t>* Прежнее название организации – АНО «центр содействия развитию культуры  искусств «теза»</a:t>
            </a:r>
          </a:p>
        </p:txBody>
      </p:sp>
    </p:spTree>
    <p:extLst>
      <p:ext uri="{BB962C8B-B14F-4D97-AF65-F5344CB8AC3E}">
        <p14:creationId xmlns:p14="http://schemas.microsoft.com/office/powerpoint/2010/main" val="206463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5E75C-7F0C-4C49-BFAC-7A1409AA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245" y="5066414"/>
            <a:ext cx="3245784" cy="962248"/>
          </a:xfrm>
        </p:spPr>
        <p:txBody>
          <a:bodyPr/>
          <a:lstStyle/>
          <a:p>
            <a:r>
              <a:rPr lang="ru-RU" dirty="0"/>
              <a:t>2021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C05F2-9E3C-4A5E-8392-78F5651B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79" y="536946"/>
            <a:ext cx="8247137" cy="215309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«Творческий интенсив «Взгляд в будущее»,</a:t>
            </a:r>
          </a:p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реализован при поддержке Фонда Президентских грантов*</a:t>
            </a:r>
          </a:p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32420C-D3D6-4CB4-81B7-3532AB6D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89" y="2690038"/>
            <a:ext cx="4499329" cy="299838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DA2F7EA-AA76-4833-AE26-1085FFD6B199}"/>
              </a:ext>
            </a:extLst>
          </p:cNvPr>
          <p:cNvSpPr txBox="1">
            <a:spLocks/>
          </p:cNvSpPr>
          <p:nvPr/>
        </p:nvSpPr>
        <p:spPr>
          <a:xfrm>
            <a:off x="251821" y="6321054"/>
            <a:ext cx="11348299" cy="37745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00" dirty="0"/>
              <a:t>* Прежнее название организации – АНО «центр содействия развитию культуры  искусств «теза»</a:t>
            </a:r>
          </a:p>
        </p:txBody>
      </p:sp>
    </p:spTree>
    <p:extLst>
      <p:ext uri="{BB962C8B-B14F-4D97-AF65-F5344CB8AC3E}">
        <p14:creationId xmlns:p14="http://schemas.microsoft.com/office/powerpoint/2010/main" val="357848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5E75C-7F0C-4C49-BFAC-7A1409AA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245" y="5066414"/>
            <a:ext cx="3245784" cy="962248"/>
          </a:xfrm>
        </p:spPr>
        <p:txBody>
          <a:bodyPr/>
          <a:lstStyle/>
          <a:p>
            <a:r>
              <a:rPr lang="ru-RU" dirty="0"/>
              <a:t>2023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C05F2-9E3C-4A5E-8392-78F5651B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79" y="536946"/>
            <a:ext cx="8247137" cy="2153092"/>
          </a:xfrm>
        </p:spPr>
        <p:txBody>
          <a:bodyPr>
            <a:normAutofit fontScale="92500"/>
          </a:bodyPr>
          <a:lstStyle/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«Нескучная деревня»,</a:t>
            </a:r>
          </a:p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реализован при поддержке Президентского фонда культурных инициатив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1D1E74-93BC-4926-A651-CD3EA917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12" y="2262023"/>
            <a:ext cx="4954831" cy="36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1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5E75C-7F0C-4C49-BFAC-7A1409AA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245" y="5066414"/>
            <a:ext cx="3245784" cy="962248"/>
          </a:xfrm>
        </p:spPr>
        <p:txBody>
          <a:bodyPr/>
          <a:lstStyle/>
          <a:p>
            <a:r>
              <a:rPr lang="ru-RU" dirty="0"/>
              <a:t>2023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C05F2-9E3C-4A5E-8392-78F5651B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79" y="536946"/>
            <a:ext cx="8247137" cy="2153092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«Межрегиональный фолк-фестиваль «От истоков к современности»»,</a:t>
            </a:r>
          </a:p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реализован при поддержке Президентского фонда культурных инициатив</a:t>
            </a:r>
          </a:p>
          <a:p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092835-01C7-4E7B-B237-4CD4E3AAE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3" y="2480046"/>
            <a:ext cx="5453319" cy="30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8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5E75C-7F0C-4C49-BFAC-7A1409AA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245" y="5066414"/>
            <a:ext cx="3245784" cy="962248"/>
          </a:xfrm>
        </p:spPr>
        <p:txBody>
          <a:bodyPr/>
          <a:lstStyle/>
          <a:p>
            <a:r>
              <a:rPr lang="ru-RU" dirty="0"/>
              <a:t>2023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C05F2-9E3C-4A5E-8392-78F5651B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79" y="536946"/>
            <a:ext cx="8247137" cy="215309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«Центр адресной помощи  </a:t>
            </a:r>
            <a:r>
              <a:rPr lang="ru-RU" sz="3000" dirty="0" err="1">
                <a:solidFill>
                  <a:schemeClr val="tx1">
                    <a:lumMod val="95000"/>
                  </a:schemeClr>
                </a:solidFill>
              </a:rPr>
              <a:t>шуйским</a:t>
            </a:r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 военнослужащим «Вместе сильнее», </a:t>
            </a:r>
          </a:p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Реализуется с февраля 2023 года,</a:t>
            </a:r>
          </a:p>
          <a:p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796F3F-398C-4A79-B94F-139DB778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9" y="2513082"/>
            <a:ext cx="4413016" cy="3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9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5E75C-7F0C-4C49-BFAC-7A1409AA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245" y="5066414"/>
            <a:ext cx="3245784" cy="962248"/>
          </a:xfrm>
        </p:spPr>
        <p:txBody>
          <a:bodyPr/>
          <a:lstStyle/>
          <a:p>
            <a:r>
              <a:rPr lang="ru-RU" dirty="0"/>
              <a:t>2023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6C05F2-9E3C-4A5E-8392-78F5651B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79" y="536946"/>
            <a:ext cx="8247137" cy="215309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>
                    <a:lumMod val="95000"/>
                  </a:schemeClr>
                </a:solidFill>
              </a:rPr>
              <a:t>Организация добровольческой деятельности на территории Шуйского района Ивановской области</a:t>
            </a:r>
          </a:p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47D6A8-354E-4E9E-8E4F-037ADFE87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5" y="2420236"/>
            <a:ext cx="4660605" cy="34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42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</TotalTime>
  <Words>370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Презентация деятельности</vt:lpstr>
      <vt:lpstr>Цель работы организации - </vt:lpstr>
      <vt:lpstr>Наши  проекты</vt:lpstr>
      <vt:lpstr>2021 год</vt:lpstr>
      <vt:lpstr>2021 год</vt:lpstr>
      <vt:lpstr>2023 год</vt:lpstr>
      <vt:lpstr>2023 год</vt:lpstr>
      <vt:lpstr>2023 год</vt:lpstr>
      <vt:lpstr>2023 год</vt:lpstr>
      <vt:lpstr>2021-2023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деятельности</dc:title>
  <dc:creator>Пользователь</dc:creator>
  <cp:lastModifiedBy>Пользователь</cp:lastModifiedBy>
  <cp:revision>3</cp:revision>
  <dcterms:created xsi:type="dcterms:W3CDTF">2023-10-03T13:30:19Z</dcterms:created>
  <dcterms:modified xsi:type="dcterms:W3CDTF">2023-10-13T13:49:40Z</dcterms:modified>
</cp:coreProperties>
</file>