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9" name="Замещающее содержимое 108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10" name="Замещающее содержимое 10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11" name="Замещающее содержимое 11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12" name="Замещающее содержимое 11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13" name="Замещающее содержимое 11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1" name="Замещающее содержимое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2" name="Замещающее содержимое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3" name="Замещающее содержимое 10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4" name="Замещающее содержимое 10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5" name="Замещающее содержимое 10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6" name="Замещающее содержимое 10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7" name="Замещающее содержимое 10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8" name="Замещающее содержимое 10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konno</cp:lastModifiedBy>
  <cp:revision>2</cp:revision>
  <dcterms:created xsi:type="dcterms:W3CDTF">2022-01-31T18:32:06Z</dcterms:created>
  <dcterms:modified xsi:type="dcterms:W3CDTF">2022-01-31T18:37:32Z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6221C399E6E5440AA6B88E07A46D1813</vt:lpwstr>
  </property>
</Properties>
</file>