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11"/>
  </p:notesMasterIdLst>
  <p:sldIdLst>
    <p:sldId id="257" r:id="rId2"/>
    <p:sldId id="259" r:id="rId3"/>
    <p:sldId id="260" r:id="rId4"/>
    <p:sldId id="261" r:id="rId5"/>
    <p:sldId id="263" r:id="rId6"/>
    <p:sldId id="276" r:id="rId7"/>
    <p:sldId id="264" r:id="rId8"/>
    <p:sldId id="275" r:id="rId9"/>
    <p:sldId id="277" r:id="rId10"/>
  </p:sldIdLst>
  <p:sldSz cx="12192000" cy="6864350"/>
  <p:notesSz cx="12192000" cy="686435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870" y="-24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font" Target="fonts/font2.fntdata" /><Relationship Id="rId1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font" Target="fonts/font1.fntdata" /><Relationship Id="rId17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notesMaster" Target="notesMasters/notesMaster1.xml" /><Relationship Id="rId5" Type="http://schemas.openxmlformats.org/officeDocument/2006/relationships/slide" Target="slides/slide4.xml" /><Relationship Id="rId15" Type="http://schemas.openxmlformats.org/officeDocument/2006/relationships/font" Target="fonts/font4.fntdata" /><Relationship Id="rId10" Type="http://schemas.openxmlformats.org/officeDocument/2006/relationships/slide" Target="slides/slide9.xml" /><Relationship Id="rId19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font" Target="fonts/font3.fntdata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825"/>
            <a:ext cx="8128400" cy="2574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219200" y="3260550"/>
            <a:ext cx="9753600" cy="30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89073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c0116f8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4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c0116f8dd_0_0:notes"/>
          <p:cNvSpPr txBox="1">
            <a:spLocks noGrp="1"/>
          </p:cNvSpPr>
          <p:nvPr>
            <p:ph type="body" idx="1"/>
          </p:nvPr>
        </p:nvSpPr>
        <p:spPr>
          <a:xfrm>
            <a:off x="1219200" y="3260550"/>
            <a:ext cx="9753600" cy="30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:notes"/>
          <p:cNvSpPr txBox="1">
            <a:spLocks noGrp="1"/>
          </p:cNvSpPr>
          <p:nvPr>
            <p:ph type="body" idx="1"/>
          </p:nvPr>
        </p:nvSpPr>
        <p:spPr>
          <a:xfrm>
            <a:off x="1219200" y="3260550"/>
            <a:ext cx="9753600" cy="3088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4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c0116f8dd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4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8c0116f8dd_1_66:notes"/>
          <p:cNvSpPr txBox="1">
            <a:spLocks noGrp="1"/>
          </p:cNvSpPr>
          <p:nvPr>
            <p:ph type="body" idx="1"/>
          </p:nvPr>
        </p:nvSpPr>
        <p:spPr>
          <a:xfrm>
            <a:off x="1219200" y="3260550"/>
            <a:ext cx="9753600" cy="30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c0116f8dd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4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c0116f8dd_1_72:notes"/>
          <p:cNvSpPr txBox="1">
            <a:spLocks noGrp="1"/>
          </p:cNvSpPr>
          <p:nvPr>
            <p:ph type="body" idx="1"/>
          </p:nvPr>
        </p:nvSpPr>
        <p:spPr>
          <a:xfrm>
            <a:off x="1219200" y="3260550"/>
            <a:ext cx="9753600" cy="30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3824d2a2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4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103824d2a21_0_5:notes"/>
          <p:cNvSpPr txBox="1">
            <a:spLocks noGrp="1"/>
          </p:cNvSpPr>
          <p:nvPr>
            <p:ph type="body" idx="1"/>
          </p:nvPr>
        </p:nvSpPr>
        <p:spPr>
          <a:xfrm>
            <a:off x="1219200" y="3260566"/>
            <a:ext cx="9753600" cy="30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3824d2a2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4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103824d2a21_0_5:notes"/>
          <p:cNvSpPr txBox="1">
            <a:spLocks noGrp="1"/>
          </p:cNvSpPr>
          <p:nvPr>
            <p:ph type="body" idx="1"/>
          </p:nvPr>
        </p:nvSpPr>
        <p:spPr>
          <a:xfrm>
            <a:off x="1219200" y="3260566"/>
            <a:ext cx="9753600" cy="30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:notes"/>
          <p:cNvSpPr txBox="1">
            <a:spLocks noGrp="1"/>
          </p:cNvSpPr>
          <p:nvPr>
            <p:ph type="body" idx="1"/>
          </p:nvPr>
        </p:nvSpPr>
        <p:spPr>
          <a:xfrm>
            <a:off x="1219200" y="3260550"/>
            <a:ext cx="9753600" cy="3088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4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8c0116f8dd_1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4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8c0116f8dd_1_174:notes"/>
          <p:cNvSpPr txBox="1">
            <a:spLocks noGrp="1"/>
          </p:cNvSpPr>
          <p:nvPr>
            <p:ph type="body" idx="1"/>
          </p:nvPr>
        </p:nvSpPr>
        <p:spPr>
          <a:xfrm>
            <a:off x="1219200" y="3260550"/>
            <a:ext cx="9753600" cy="30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8c0116f8dd_1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4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8c0116f8dd_1_174:notes"/>
          <p:cNvSpPr txBox="1">
            <a:spLocks noGrp="1"/>
          </p:cNvSpPr>
          <p:nvPr>
            <p:ph type="body" idx="1"/>
          </p:nvPr>
        </p:nvSpPr>
        <p:spPr>
          <a:xfrm>
            <a:off x="1219200" y="3260550"/>
            <a:ext cx="9753600" cy="30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1416177" y="349377"/>
            <a:ext cx="9359645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752475" y="1415287"/>
            <a:ext cx="10687049" cy="405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4145280" y="6383845"/>
            <a:ext cx="3901440" cy="34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609600" y="6383845"/>
            <a:ext cx="2804160" cy="34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778240" y="6383845"/>
            <a:ext cx="2804160" cy="34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914400" y="2127948"/>
            <a:ext cx="10363200" cy="144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828800" y="3844036"/>
            <a:ext cx="8534400" cy="171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4145280" y="6383845"/>
            <a:ext cx="3901440" cy="34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609600" y="6383845"/>
            <a:ext cx="2804160" cy="34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778240" y="6383845"/>
            <a:ext cx="2804160" cy="34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416177" y="349377"/>
            <a:ext cx="9359645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09600" y="1578800"/>
            <a:ext cx="5303520" cy="453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6278880" y="1578800"/>
            <a:ext cx="5303520" cy="453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145280" y="6383845"/>
            <a:ext cx="3901440" cy="34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09600" y="6383845"/>
            <a:ext cx="2804160" cy="34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778240" y="6383845"/>
            <a:ext cx="2804160" cy="34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1416177" y="349377"/>
            <a:ext cx="9359645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4145280" y="6383845"/>
            <a:ext cx="3901440" cy="34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609600" y="6383845"/>
            <a:ext cx="2804160" cy="34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778240" y="6383845"/>
            <a:ext cx="2804160" cy="34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4145280" y="6383845"/>
            <a:ext cx="3901440" cy="34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609600" y="6383845"/>
            <a:ext cx="2804160" cy="34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778240" y="6383845"/>
            <a:ext cx="2804160" cy="34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ctrTitle"/>
          </p:nvPr>
        </p:nvSpPr>
        <p:spPr>
          <a:xfrm>
            <a:off x="415611" y="993686"/>
            <a:ext cx="11360700" cy="27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50" tIns="121950" rIns="121950" bIns="12195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1"/>
          </p:nvPr>
        </p:nvSpPr>
        <p:spPr>
          <a:xfrm>
            <a:off x="415600" y="3782332"/>
            <a:ext cx="11360700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50" tIns="121950" rIns="121950" bIns="12195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11296610" y="6223380"/>
            <a:ext cx="7317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50" tIns="121950" rIns="121950" bIns="12195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16177" y="349377"/>
            <a:ext cx="9359645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2475" y="1415287"/>
            <a:ext cx="10687049" cy="405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4145280" y="6383845"/>
            <a:ext cx="3901440" cy="34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609600" y="6383845"/>
            <a:ext cx="2804160" cy="34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778240" y="6383845"/>
            <a:ext cx="2804160" cy="34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9.jpeg" /><Relationship Id="rId5" Type="http://schemas.openxmlformats.org/officeDocument/2006/relationships/image" Target="../media/image8.jpeg" /><Relationship Id="rId4" Type="http://schemas.openxmlformats.org/officeDocument/2006/relationships/image" Target="../media/image7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12.jpeg" /><Relationship Id="rId5" Type="http://schemas.openxmlformats.org/officeDocument/2006/relationships/image" Target="../media/image11.jpeg" /><Relationship Id="rId4" Type="http://schemas.openxmlformats.org/officeDocument/2006/relationships/image" Target="../media/image10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4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7.jpeg" /><Relationship Id="rId4" Type="http://schemas.openxmlformats.org/officeDocument/2006/relationships/image" Target="../media/image16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1416177" y="349377"/>
            <a:ext cx="9359700" cy="78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752475" y="1415287"/>
            <a:ext cx="10686900" cy="40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7" name="Picture 3" descr="H:\Рабочие папки\Волонтёры 2\Презентация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>
            <a:spLocks noGrp="1"/>
          </p:cNvSpPr>
          <p:nvPr>
            <p:ph type="title"/>
          </p:nvPr>
        </p:nvSpPr>
        <p:spPr>
          <a:xfrm>
            <a:off x="1417447" y="335736"/>
            <a:ext cx="6953884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r>
              <a:rPr lang="ru-RU" sz="2500" i="1" dirty="0"/>
              <a:t>Главная цель нашего проекта - реализация равного права лицам с ОВЗ на:</a:t>
            </a:r>
          </a:p>
        </p:txBody>
      </p:sp>
      <p:sp>
        <p:nvSpPr>
          <p:cNvPr id="83" name="Google Shape;83;p11"/>
          <p:cNvSpPr txBox="1"/>
          <p:nvPr/>
        </p:nvSpPr>
        <p:spPr>
          <a:xfrm>
            <a:off x="1337747" y="2362960"/>
            <a:ext cx="10361400" cy="4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36525" marR="18415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ru-RU" sz="2000" b="1" dirty="0">
                <a:latin typeface="Calibri"/>
                <a:ea typeface="Calibri"/>
                <a:cs typeface="Calibri"/>
                <a:sym typeface="Calibri"/>
              </a:rPr>
              <a:t>Отдых</a:t>
            </a:r>
          </a:p>
          <a:p>
            <a:pPr marL="136525" marR="18415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endParaRPr lang="ru-RU"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136525" marR="18415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ru-RU" sz="2000" b="1" dirty="0">
                <a:latin typeface="Calibri"/>
                <a:ea typeface="Calibri"/>
                <a:cs typeface="Calibri"/>
                <a:sym typeface="Calibri"/>
              </a:rPr>
              <a:t>Досуг</a:t>
            </a:r>
          </a:p>
          <a:p>
            <a:pPr marL="136525" marR="18415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endParaRPr lang="ru-RU"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136525" marR="18415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ru-RU" sz="2000" b="1" dirty="0">
                <a:latin typeface="Calibri"/>
                <a:ea typeface="Calibri"/>
                <a:cs typeface="Calibri"/>
                <a:sym typeface="Calibri"/>
              </a:rPr>
              <a:t>Творчество</a:t>
            </a:r>
          </a:p>
          <a:p>
            <a:pPr marL="136525" marR="18415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endParaRPr lang="ru-RU"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136525" marR="18415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ru-RU" sz="2000" b="1" dirty="0">
                <a:latin typeface="Calibri"/>
                <a:ea typeface="Calibri"/>
                <a:cs typeface="Calibri"/>
                <a:sym typeface="Calibri"/>
              </a:rPr>
              <a:t>Туризм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1"/>
          <p:cNvSpPr/>
          <p:nvPr/>
        </p:nvSpPr>
        <p:spPr>
          <a:xfrm>
            <a:off x="0" y="6411467"/>
            <a:ext cx="8562340" cy="129539"/>
          </a:xfrm>
          <a:custGeom>
            <a:avLst/>
            <a:gdLst/>
            <a:ahLst/>
            <a:cxnLst/>
            <a:rect l="l" t="t" r="r" b="b"/>
            <a:pathLst>
              <a:path w="8562340" h="129540" extrusionOk="0">
                <a:moveTo>
                  <a:pt x="8497062" y="0"/>
                </a:moveTo>
                <a:lnTo>
                  <a:pt x="0" y="0"/>
                </a:lnTo>
                <a:lnTo>
                  <a:pt x="0" y="129540"/>
                </a:lnTo>
                <a:lnTo>
                  <a:pt x="8497123" y="129540"/>
                </a:lnTo>
                <a:lnTo>
                  <a:pt x="8522291" y="124461"/>
                </a:lnTo>
                <a:lnTo>
                  <a:pt x="8542877" y="110577"/>
                </a:lnTo>
                <a:lnTo>
                  <a:pt x="8556748" y="89985"/>
                </a:lnTo>
                <a:lnTo>
                  <a:pt x="8561832" y="64769"/>
                </a:lnTo>
                <a:lnTo>
                  <a:pt x="8556748" y="39556"/>
                </a:lnTo>
                <a:lnTo>
                  <a:pt x="8542877" y="18969"/>
                </a:lnTo>
                <a:lnTo>
                  <a:pt x="8522291" y="5089"/>
                </a:lnTo>
                <a:lnTo>
                  <a:pt x="8497062" y="0"/>
                </a:lnTo>
                <a:close/>
              </a:path>
            </a:pathLst>
          </a:custGeom>
          <a:solidFill>
            <a:srgbClr val="D30D5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11"/>
          <p:cNvSpPr/>
          <p:nvPr/>
        </p:nvSpPr>
        <p:spPr>
          <a:xfrm>
            <a:off x="0" y="394715"/>
            <a:ext cx="1338580" cy="317500"/>
          </a:xfrm>
          <a:custGeom>
            <a:avLst/>
            <a:gdLst/>
            <a:ahLst/>
            <a:cxnLst/>
            <a:rect l="l" t="t" r="r" b="b"/>
            <a:pathLst>
              <a:path w="1338580" h="317500" extrusionOk="0">
                <a:moveTo>
                  <a:pt x="1179576" y="0"/>
                </a:moveTo>
                <a:lnTo>
                  <a:pt x="0" y="0"/>
                </a:lnTo>
                <a:lnTo>
                  <a:pt x="0" y="316992"/>
                </a:lnTo>
                <a:lnTo>
                  <a:pt x="1179576" y="316992"/>
                </a:lnTo>
                <a:lnTo>
                  <a:pt x="1229675" y="308908"/>
                </a:lnTo>
                <a:lnTo>
                  <a:pt x="1273184" y="286402"/>
                </a:lnTo>
                <a:lnTo>
                  <a:pt x="1307493" y="252087"/>
                </a:lnTo>
                <a:lnTo>
                  <a:pt x="1329992" y="208580"/>
                </a:lnTo>
                <a:lnTo>
                  <a:pt x="1338072" y="158496"/>
                </a:lnTo>
                <a:lnTo>
                  <a:pt x="1329992" y="108411"/>
                </a:lnTo>
                <a:lnTo>
                  <a:pt x="1307493" y="64904"/>
                </a:lnTo>
                <a:lnTo>
                  <a:pt x="1273184" y="30589"/>
                </a:lnTo>
                <a:lnTo>
                  <a:pt x="1229675" y="8083"/>
                </a:lnTo>
                <a:lnTo>
                  <a:pt x="1179576" y="0"/>
                </a:lnTo>
                <a:close/>
              </a:path>
            </a:pathLst>
          </a:custGeom>
          <a:solidFill>
            <a:srgbClr val="D30D5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89" name="Google Shape;89;p11"/>
          <p:cNvGrpSpPr/>
          <p:nvPr/>
        </p:nvGrpSpPr>
        <p:grpSpPr>
          <a:xfrm>
            <a:off x="10308417" y="1548592"/>
            <a:ext cx="1882220" cy="1762343"/>
            <a:chOff x="10308417" y="1548592"/>
            <a:chExt cx="1882220" cy="1762343"/>
          </a:xfrm>
        </p:grpSpPr>
        <p:sp>
          <p:nvSpPr>
            <p:cNvPr id="90" name="Google Shape;90;p11"/>
            <p:cNvSpPr/>
            <p:nvPr/>
          </p:nvSpPr>
          <p:spPr>
            <a:xfrm>
              <a:off x="11207657" y="1781220"/>
              <a:ext cx="982980" cy="1529715"/>
            </a:xfrm>
            <a:custGeom>
              <a:avLst/>
              <a:gdLst/>
              <a:ahLst/>
              <a:cxnLst/>
              <a:rect l="l" t="t" r="r" b="b"/>
              <a:pathLst>
                <a:path w="982979" h="1529714" extrusionOk="0">
                  <a:moveTo>
                    <a:pt x="982818" y="0"/>
                  </a:moveTo>
                  <a:lnTo>
                    <a:pt x="112487" y="870285"/>
                  </a:lnTo>
                  <a:lnTo>
                    <a:pt x="80348" y="906683"/>
                  </a:lnTo>
                  <a:lnTo>
                    <a:pt x="53565" y="945901"/>
                  </a:lnTo>
                  <a:lnTo>
                    <a:pt x="32139" y="987425"/>
                  </a:lnTo>
                  <a:lnTo>
                    <a:pt x="16069" y="1030744"/>
                  </a:lnTo>
                  <a:lnTo>
                    <a:pt x="5356" y="1075344"/>
                  </a:lnTo>
                  <a:lnTo>
                    <a:pt x="0" y="1120713"/>
                  </a:lnTo>
                  <a:lnTo>
                    <a:pt x="0" y="1166338"/>
                  </a:lnTo>
                  <a:lnTo>
                    <a:pt x="5356" y="1211707"/>
                  </a:lnTo>
                  <a:lnTo>
                    <a:pt x="16069" y="1256308"/>
                  </a:lnTo>
                  <a:lnTo>
                    <a:pt x="32139" y="1299626"/>
                  </a:lnTo>
                  <a:lnTo>
                    <a:pt x="53565" y="1341150"/>
                  </a:lnTo>
                  <a:lnTo>
                    <a:pt x="80348" y="1380368"/>
                  </a:lnTo>
                  <a:lnTo>
                    <a:pt x="112487" y="1416766"/>
                  </a:lnTo>
                  <a:lnTo>
                    <a:pt x="148912" y="1448932"/>
                  </a:lnTo>
                  <a:lnTo>
                    <a:pt x="188153" y="1475738"/>
                  </a:lnTo>
                  <a:lnTo>
                    <a:pt x="229696" y="1497182"/>
                  </a:lnTo>
                  <a:lnTo>
                    <a:pt x="273030" y="1513265"/>
                  </a:lnTo>
                  <a:lnTo>
                    <a:pt x="317643" y="1523987"/>
                  </a:lnTo>
                  <a:lnTo>
                    <a:pt x="363022" y="1529348"/>
                  </a:lnTo>
                  <a:lnTo>
                    <a:pt x="408655" y="1529348"/>
                  </a:lnTo>
                  <a:lnTo>
                    <a:pt x="454029" y="1523987"/>
                  </a:lnTo>
                  <a:lnTo>
                    <a:pt x="498633" y="1513265"/>
                  </a:lnTo>
                  <a:lnTo>
                    <a:pt x="541953" y="1497182"/>
                  </a:lnTo>
                  <a:lnTo>
                    <a:pt x="583479" y="1475738"/>
                  </a:lnTo>
                  <a:lnTo>
                    <a:pt x="622697" y="1448932"/>
                  </a:lnTo>
                  <a:lnTo>
                    <a:pt x="659095" y="1416766"/>
                  </a:lnTo>
                  <a:lnTo>
                    <a:pt x="982818" y="1093043"/>
                  </a:lnTo>
                  <a:lnTo>
                    <a:pt x="982818" y="0"/>
                  </a:lnTo>
                  <a:close/>
                </a:path>
              </a:pathLst>
            </a:custGeom>
            <a:solidFill>
              <a:srgbClr val="D30D5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11"/>
            <p:cNvSpPr/>
            <p:nvPr/>
          </p:nvSpPr>
          <p:spPr>
            <a:xfrm>
              <a:off x="10308417" y="1548592"/>
              <a:ext cx="1691639" cy="1691005"/>
            </a:xfrm>
            <a:custGeom>
              <a:avLst/>
              <a:gdLst/>
              <a:ahLst/>
              <a:cxnLst/>
              <a:rect l="l" t="t" r="r" b="b"/>
              <a:pathLst>
                <a:path w="1691640" h="1691005" extrusionOk="0">
                  <a:moveTo>
                    <a:pt x="1558377" y="0"/>
                  </a:moveTo>
                  <a:lnTo>
                    <a:pt x="1509744" y="0"/>
                  </a:lnTo>
                  <a:lnTo>
                    <a:pt x="1462946" y="14874"/>
                  </a:lnTo>
                  <a:lnTo>
                    <a:pt x="1421683" y="44622"/>
                  </a:lnTo>
                  <a:lnTo>
                    <a:pt x="44622" y="1421683"/>
                  </a:lnTo>
                  <a:lnTo>
                    <a:pt x="14874" y="1462885"/>
                  </a:lnTo>
                  <a:lnTo>
                    <a:pt x="0" y="1509653"/>
                  </a:lnTo>
                  <a:lnTo>
                    <a:pt x="0" y="1558285"/>
                  </a:lnTo>
                  <a:lnTo>
                    <a:pt x="14874" y="1605083"/>
                  </a:lnTo>
                  <a:lnTo>
                    <a:pt x="44622" y="1646346"/>
                  </a:lnTo>
                  <a:lnTo>
                    <a:pt x="85886" y="1676095"/>
                  </a:lnTo>
                  <a:lnTo>
                    <a:pt x="132691" y="1690969"/>
                  </a:lnTo>
                  <a:lnTo>
                    <a:pt x="181343" y="1690969"/>
                  </a:lnTo>
                  <a:lnTo>
                    <a:pt x="228148" y="1676095"/>
                  </a:lnTo>
                  <a:lnTo>
                    <a:pt x="269412" y="1646346"/>
                  </a:lnTo>
                  <a:lnTo>
                    <a:pt x="1646346" y="269285"/>
                  </a:lnTo>
                  <a:lnTo>
                    <a:pt x="1676156" y="228083"/>
                  </a:lnTo>
                  <a:lnTo>
                    <a:pt x="1691060" y="181316"/>
                  </a:lnTo>
                  <a:lnTo>
                    <a:pt x="1691060" y="132683"/>
                  </a:lnTo>
                  <a:lnTo>
                    <a:pt x="1676156" y="85885"/>
                  </a:lnTo>
                  <a:lnTo>
                    <a:pt x="1646346" y="44622"/>
                  </a:lnTo>
                  <a:lnTo>
                    <a:pt x="1605144" y="14874"/>
                  </a:lnTo>
                  <a:lnTo>
                    <a:pt x="1558377" y="0"/>
                  </a:lnTo>
                  <a:close/>
                </a:path>
              </a:pathLst>
            </a:custGeom>
            <a:solidFill>
              <a:srgbClr val="2A308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2" name="Google Shape;92;p11"/>
          <p:cNvSpPr/>
          <p:nvPr/>
        </p:nvSpPr>
        <p:spPr>
          <a:xfrm>
            <a:off x="926591" y="2706623"/>
            <a:ext cx="342900" cy="332740"/>
          </a:xfrm>
          <a:custGeom>
            <a:avLst/>
            <a:gdLst/>
            <a:ahLst/>
            <a:cxnLst/>
            <a:rect l="l" t="t" r="r" b="b"/>
            <a:pathLst>
              <a:path w="342900" h="332739" extrusionOk="0">
                <a:moveTo>
                  <a:pt x="171450" y="0"/>
                </a:moveTo>
                <a:lnTo>
                  <a:pt x="125871" y="5937"/>
                </a:lnTo>
                <a:lnTo>
                  <a:pt x="84915" y="22690"/>
                </a:lnTo>
                <a:lnTo>
                  <a:pt x="50215" y="48672"/>
                </a:lnTo>
                <a:lnTo>
                  <a:pt x="23407" y="82296"/>
                </a:lnTo>
                <a:lnTo>
                  <a:pt x="6124" y="121972"/>
                </a:lnTo>
                <a:lnTo>
                  <a:pt x="0" y="166115"/>
                </a:lnTo>
                <a:lnTo>
                  <a:pt x="6124" y="210259"/>
                </a:lnTo>
                <a:lnTo>
                  <a:pt x="23407" y="249936"/>
                </a:lnTo>
                <a:lnTo>
                  <a:pt x="50215" y="283559"/>
                </a:lnTo>
                <a:lnTo>
                  <a:pt x="84915" y="309541"/>
                </a:lnTo>
                <a:lnTo>
                  <a:pt x="125871" y="326294"/>
                </a:lnTo>
                <a:lnTo>
                  <a:pt x="171450" y="332232"/>
                </a:lnTo>
                <a:lnTo>
                  <a:pt x="217028" y="326294"/>
                </a:lnTo>
                <a:lnTo>
                  <a:pt x="257984" y="309541"/>
                </a:lnTo>
                <a:lnTo>
                  <a:pt x="292684" y="283559"/>
                </a:lnTo>
                <a:lnTo>
                  <a:pt x="319492" y="249936"/>
                </a:lnTo>
                <a:lnTo>
                  <a:pt x="336775" y="210259"/>
                </a:lnTo>
                <a:lnTo>
                  <a:pt x="342900" y="166115"/>
                </a:lnTo>
                <a:lnTo>
                  <a:pt x="336775" y="121972"/>
                </a:lnTo>
                <a:lnTo>
                  <a:pt x="319492" y="82295"/>
                </a:lnTo>
                <a:lnTo>
                  <a:pt x="292684" y="48672"/>
                </a:lnTo>
                <a:lnTo>
                  <a:pt x="257984" y="22690"/>
                </a:lnTo>
                <a:lnTo>
                  <a:pt x="217028" y="5937"/>
                </a:lnTo>
                <a:lnTo>
                  <a:pt x="1714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93" name="Google Shape;93;p11"/>
          <p:cNvGrpSpPr/>
          <p:nvPr/>
        </p:nvGrpSpPr>
        <p:grpSpPr>
          <a:xfrm>
            <a:off x="944880" y="3039363"/>
            <a:ext cx="342900" cy="332740"/>
            <a:chOff x="926592" y="2706623"/>
            <a:chExt cx="342900" cy="332740"/>
          </a:xfrm>
        </p:grpSpPr>
        <p:sp>
          <p:nvSpPr>
            <p:cNvPr id="94" name="Google Shape;94;p11"/>
            <p:cNvSpPr/>
            <p:nvPr/>
          </p:nvSpPr>
          <p:spPr>
            <a:xfrm>
              <a:off x="926592" y="2706623"/>
              <a:ext cx="342900" cy="332740"/>
            </a:xfrm>
            <a:custGeom>
              <a:avLst/>
              <a:gdLst/>
              <a:ahLst/>
              <a:cxnLst/>
              <a:rect l="l" t="t" r="r" b="b"/>
              <a:pathLst>
                <a:path w="342900" h="332739" extrusionOk="0">
                  <a:moveTo>
                    <a:pt x="0" y="166115"/>
                  </a:moveTo>
                  <a:lnTo>
                    <a:pt x="6124" y="121972"/>
                  </a:lnTo>
                  <a:lnTo>
                    <a:pt x="23407" y="82296"/>
                  </a:lnTo>
                  <a:lnTo>
                    <a:pt x="50215" y="48672"/>
                  </a:lnTo>
                  <a:lnTo>
                    <a:pt x="84915" y="22690"/>
                  </a:lnTo>
                  <a:lnTo>
                    <a:pt x="125871" y="5937"/>
                  </a:lnTo>
                  <a:lnTo>
                    <a:pt x="171450" y="0"/>
                  </a:lnTo>
                  <a:lnTo>
                    <a:pt x="217028" y="5937"/>
                  </a:lnTo>
                  <a:lnTo>
                    <a:pt x="257984" y="22690"/>
                  </a:lnTo>
                  <a:lnTo>
                    <a:pt x="292684" y="48672"/>
                  </a:lnTo>
                  <a:lnTo>
                    <a:pt x="319492" y="82295"/>
                  </a:lnTo>
                  <a:lnTo>
                    <a:pt x="336775" y="121972"/>
                  </a:lnTo>
                  <a:lnTo>
                    <a:pt x="342900" y="166115"/>
                  </a:lnTo>
                  <a:lnTo>
                    <a:pt x="336775" y="210259"/>
                  </a:lnTo>
                  <a:lnTo>
                    <a:pt x="319492" y="249936"/>
                  </a:lnTo>
                  <a:lnTo>
                    <a:pt x="292684" y="283559"/>
                  </a:lnTo>
                  <a:lnTo>
                    <a:pt x="257984" y="309541"/>
                  </a:lnTo>
                  <a:lnTo>
                    <a:pt x="217028" y="326294"/>
                  </a:lnTo>
                  <a:lnTo>
                    <a:pt x="171450" y="332232"/>
                  </a:lnTo>
                  <a:lnTo>
                    <a:pt x="125871" y="326294"/>
                  </a:lnTo>
                  <a:lnTo>
                    <a:pt x="84915" y="309541"/>
                  </a:lnTo>
                  <a:lnTo>
                    <a:pt x="50215" y="283559"/>
                  </a:lnTo>
                  <a:lnTo>
                    <a:pt x="23407" y="249936"/>
                  </a:lnTo>
                  <a:lnTo>
                    <a:pt x="6124" y="210259"/>
                  </a:lnTo>
                  <a:lnTo>
                    <a:pt x="0" y="166115"/>
                  </a:lnTo>
                  <a:close/>
                </a:path>
              </a:pathLst>
            </a:custGeom>
            <a:noFill/>
            <a:ln w="12175" cap="flat" cmpd="sng">
              <a:solidFill>
                <a:srgbClr val="D30D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11"/>
            <p:cNvSpPr/>
            <p:nvPr/>
          </p:nvSpPr>
          <p:spPr>
            <a:xfrm>
              <a:off x="1031748" y="2775203"/>
              <a:ext cx="169164" cy="169163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6" name="Google Shape;96;p11"/>
          <p:cNvGrpSpPr/>
          <p:nvPr/>
        </p:nvGrpSpPr>
        <p:grpSpPr>
          <a:xfrm>
            <a:off x="926592" y="3587303"/>
            <a:ext cx="342900" cy="332740"/>
            <a:chOff x="926592" y="3215640"/>
            <a:chExt cx="342900" cy="332740"/>
          </a:xfrm>
        </p:grpSpPr>
        <p:sp>
          <p:nvSpPr>
            <p:cNvPr id="97" name="Google Shape;97;p11"/>
            <p:cNvSpPr/>
            <p:nvPr/>
          </p:nvSpPr>
          <p:spPr>
            <a:xfrm>
              <a:off x="926592" y="3215640"/>
              <a:ext cx="342900" cy="332740"/>
            </a:xfrm>
            <a:custGeom>
              <a:avLst/>
              <a:gdLst/>
              <a:ahLst/>
              <a:cxnLst/>
              <a:rect l="l" t="t" r="r" b="b"/>
              <a:pathLst>
                <a:path w="342900" h="332739" extrusionOk="0">
                  <a:moveTo>
                    <a:pt x="0" y="166116"/>
                  </a:moveTo>
                  <a:lnTo>
                    <a:pt x="6124" y="121972"/>
                  </a:lnTo>
                  <a:lnTo>
                    <a:pt x="23407" y="82296"/>
                  </a:lnTo>
                  <a:lnTo>
                    <a:pt x="50215" y="48672"/>
                  </a:lnTo>
                  <a:lnTo>
                    <a:pt x="84915" y="22690"/>
                  </a:lnTo>
                  <a:lnTo>
                    <a:pt x="125871" y="5937"/>
                  </a:lnTo>
                  <a:lnTo>
                    <a:pt x="171450" y="0"/>
                  </a:lnTo>
                  <a:lnTo>
                    <a:pt x="217028" y="5937"/>
                  </a:lnTo>
                  <a:lnTo>
                    <a:pt x="257984" y="22690"/>
                  </a:lnTo>
                  <a:lnTo>
                    <a:pt x="292684" y="48672"/>
                  </a:lnTo>
                  <a:lnTo>
                    <a:pt x="319492" y="82296"/>
                  </a:lnTo>
                  <a:lnTo>
                    <a:pt x="336775" y="121972"/>
                  </a:lnTo>
                  <a:lnTo>
                    <a:pt x="342900" y="166116"/>
                  </a:lnTo>
                  <a:lnTo>
                    <a:pt x="336775" y="210259"/>
                  </a:lnTo>
                  <a:lnTo>
                    <a:pt x="319492" y="249936"/>
                  </a:lnTo>
                  <a:lnTo>
                    <a:pt x="292684" y="283559"/>
                  </a:lnTo>
                  <a:lnTo>
                    <a:pt x="257984" y="309541"/>
                  </a:lnTo>
                  <a:lnTo>
                    <a:pt x="217028" y="326294"/>
                  </a:lnTo>
                  <a:lnTo>
                    <a:pt x="171450" y="332232"/>
                  </a:lnTo>
                  <a:lnTo>
                    <a:pt x="125871" y="326294"/>
                  </a:lnTo>
                  <a:lnTo>
                    <a:pt x="84915" y="309541"/>
                  </a:lnTo>
                  <a:lnTo>
                    <a:pt x="50215" y="283559"/>
                  </a:lnTo>
                  <a:lnTo>
                    <a:pt x="23407" y="249936"/>
                  </a:lnTo>
                  <a:lnTo>
                    <a:pt x="6124" y="210259"/>
                  </a:lnTo>
                  <a:lnTo>
                    <a:pt x="0" y="166116"/>
                  </a:lnTo>
                  <a:close/>
                </a:path>
              </a:pathLst>
            </a:custGeom>
            <a:noFill/>
            <a:ln w="12175" cap="flat" cmpd="sng">
              <a:solidFill>
                <a:srgbClr val="D30D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11"/>
            <p:cNvSpPr/>
            <p:nvPr/>
          </p:nvSpPr>
          <p:spPr>
            <a:xfrm>
              <a:off x="1031748" y="3284220"/>
              <a:ext cx="169164" cy="169163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9" name="Google Shape;99;p11"/>
          <p:cNvGrpSpPr/>
          <p:nvPr/>
        </p:nvGrpSpPr>
        <p:grpSpPr>
          <a:xfrm>
            <a:off x="926592" y="4204074"/>
            <a:ext cx="342900" cy="330835"/>
            <a:chOff x="926592" y="3720084"/>
            <a:chExt cx="342900" cy="330835"/>
          </a:xfrm>
        </p:grpSpPr>
        <p:sp>
          <p:nvSpPr>
            <p:cNvPr id="100" name="Google Shape;100;p11"/>
            <p:cNvSpPr/>
            <p:nvPr/>
          </p:nvSpPr>
          <p:spPr>
            <a:xfrm>
              <a:off x="926592" y="3720084"/>
              <a:ext cx="342900" cy="330835"/>
            </a:xfrm>
            <a:custGeom>
              <a:avLst/>
              <a:gdLst/>
              <a:ahLst/>
              <a:cxnLst/>
              <a:rect l="l" t="t" r="r" b="b"/>
              <a:pathLst>
                <a:path w="342900" h="330835" extrusionOk="0">
                  <a:moveTo>
                    <a:pt x="0" y="165353"/>
                  </a:moveTo>
                  <a:lnTo>
                    <a:pt x="6124" y="121399"/>
                  </a:lnTo>
                  <a:lnTo>
                    <a:pt x="23407" y="81900"/>
                  </a:lnTo>
                  <a:lnTo>
                    <a:pt x="50215" y="48434"/>
                  </a:lnTo>
                  <a:lnTo>
                    <a:pt x="84915" y="22577"/>
                  </a:lnTo>
                  <a:lnTo>
                    <a:pt x="125871" y="5907"/>
                  </a:lnTo>
                  <a:lnTo>
                    <a:pt x="171450" y="0"/>
                  </a:lnTo>
                  <a:lnTo>
                    <a:pt x="217028" y="5907"/>
                  </a:lnTo>
                  <a:lnTo>
                    <a:pt x="257984" y="22577"/>
                  </a:lnTo>
                  <a:lnTo>
                    <a:pt x="292684" y="48434"/>
                  </a:lnTo>
                  <a:lnTo>
                    <a:pt x="319492" y="81900"/>
                  </a:lnTo>
                  <a:lnTo>
                    <a:pt x="336775" y="121399"/>
                  </a:lnTo>
                  <a:lnTo>
                    <a:pt x="342900" y="165353"/>
                  </a:lnTo>
                  <a:lnTo>
                    <a:pt x="336775" y="209308"/>
                  </a:lnTo>
                  <a:lnTo>
                    <a:pt x="319492" y="248807"/>
                  </a:lnTo>
                  <a:lnTo>
                    <a:pt x="292684" y="282273"/>
                  </a:lnTo>
                  <a:lnTo>
                    <a:pt x="257984" y="308130"/>
                  </a:lnTo>
                  <a:lnTo>
                    <a:pt x="217028" y="324800"/>
                  </a:lnTo>
                  <a:lnTo>
                    <a:pt x="171450" y="330707"/>
                  </a:lnTo>
                  <a:lnTo>
                    <a:pt x="125871" y="324800"/>
                  </a:lnTo>
                  <a:lnTo>
                    <a:pt x="84915" y="308130"/>
                  </a:lnTo>
                  <a:lnTo>
                    <a:pt x="50215" y="282273"/>
                  </a:lnTo>
                  <a:lnTo>
                    <a:pt x="23407" y="248807"/>
                  </a:lnTo>
                  <a:lnTo>
                    <a:pt x="6124" y="209308"/>
                  </a:lnTo>
                  <a:lnTo>
                    <a:pt x="0" y="165353"/>
                  </a:lnTo>
                  <a:close/>
                </a:path>
              </a:pathLst>
            </a:custGeom>
            <a:noFill/>
            <a:ln w="12175" cap="flat" cmpd="sng">
              <a:solidFill>
                <a:srgbClr val="D30D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" name="Google Shape;101;p11"/>
            <p:cNvSpPr/>
            <p:nvPr/>
          </p:nvSpPr>
          <p:spPr>
            <a:xfrm>
              <a:off x="1031748" y="3788664"/>
              <a:ext cx="169164" cy="16763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2" name="Google Shape;102;p11"/>
          <p:cNvGrpSpPr/>
          <p:nvPr/>
        </p:nvGrpSpPr>
        <p:grpSpPr>
          <a:xfrm>
            <a:off x="944880" y="2362960"/>
            <a:ext cx="342900" cy="330835"/>
            <a:chOff x="926592" y="4219955"/>
            <a:chExt cx="342900" cy="330835"/>
          </a:xfrm>
        </p:grpSpPr>
        <p:sp>
          <p:nvSpPr>
            <p:cNvPr id="103" name="Google Shape;103;p11"/>
            <p:cNvSpPr/>
            <p:nvPr/>
          </p:nvSpPr>
          <p:spPr>
            <a:xfrm>
              <a:off x="926592" y="4219955"/>
              <a:ext cx="342900" cy="330835"/>
            </a:xfrm>
            <a:custGeom>
              <a:avLst/>
              <a:gdLst/>
              <a:ahLst/>
              <a:cxnLst/>
              <a:rect l="l" t="t" r="r" b="b"/>
              <a:pathLst>
                <a:path w="342900" h="330835" extrusionOk="0">
                  <a:moveTo>
                    <a:pt x="0" y="165354"/>
                  </a:moveTo>
                  <a:lnTo>
                    <a:pt x="6124" y="121399"/>
                  </a:lnTo>
                  <a:lnTo>
                    <a:pt x="23407" y="81900"/>
                  </a:lnTo>
                  <a:lnTo>
                    <a:pt x="50215" y="48434"/>
                  </a:lnTo>
                  <a:lnTo>
                    <a:pt x="84915" y="22577"/>
                  </a:lnTo>
                  <a:lnTo>
                    <a:pt x="125871" y="5907"/>
                  </a:lnTo>
                  <a:lnTo>
                    <a:pt x="171450" y="0"/>
                  </a:lnTo>
                  <a:lnTo>
                    <a:pt x="217028" y="5907"/>
                  </a:lnTo>
                  <a:lnTo>
                    <a:pt x="257984" y="22577"/>
                  </a:lnTo>
                  <a:lnTo>
                    <a:pt x="292684" y="48434"/>
                  </a:lnTo>
                  <a:lnTo>
                    <a:pt x="319492" y="81900"/>
                  </a:lnTo>
                  <a:lnTo>
                    <a:pt x="336775" y="121399"/>
                  </a:lnTo>
                  <a:lnTo>
                    <a:pt x="342900" y="165354"/>
                  </a:lnTo>
                  <a:lnTo>
                    <a:pt x="336775" y="209308"/>
                  </a:lnTo>
                  <a:lnTo>
                    <a:pt x="319492" y="248807"/>
                  </a:lnTo>
                  <a:lnTo>
                    <a:pt x="292684" y="282273"/>
                  </a:lnTo>
                  <a:lnTo>
                    <a:pt x="257984" y="308130"/>
                  </a:lnTo>
                  <a:lnTo>
                    <a:pt x="217028" y="324800"/>
                  </a:lnTo>
                  <a:lnTo>
                    <a:pt x="171450" y="330708"/>
                  </a:lnTo>
                  <a:lnTo>
                    <a:pt x="125871" y="324800"/>
                  </a:lnTo>
                  <a:lnTo>
                    <a:pt x="84915" y="308130"/>
                  </a:lnTo>
                  <a:lnTo>
                    <a:pt x="50215" y="282273"/>
                  </a:lnTo>
                  <a:lnTo>
                    <a:pt x="23407" y="248807"/>
                  </a:lnTo>
                  <a:lnTo>
                    <a:pt x="6124" y="209308"/>
                  </a:lnTo>
                  <a:lnTo>
                    <a:pt x="0" y="165354"/>
                  </a:lnTo>
                  <a:close/>
                </a:path>
              </a:pathLst>
            </a:custGeom>
            <a:noFill/>
            <a:ln w="12175" cap="flat" cmpd="sng">
              <a:solidFill>
                <a:srgbClr val="D30D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11"/>
            <p:cNvSpPr/>
            <p:nvPr/>
          </p:nvSpPr>
          <p:spPr>
            <a:xfrm>
              <a:off x="1031748" y="4288535"/>
              <a:ext cx="169164" cy="16763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5" name="Google Shape;105;p11"/>
          <p:cNvGrpSpPr/>
          <p:nvPr/>
        </p:nvGrpSpPr>
        <p:grpSpPr>
          <a:xfrm>
            <a:off x="11113484" y="4104828"/>
            <a:ext cx="1077610" cy="1807880"/>
            <a:chOff x="11113484" y="4104828"/>
            <a:chExt cx="1077610" cy="1807880"/>
          </a:xfrm>
        </p:grpSpPr>
        <p:sp>
          <p:nvSpPr>
            <p:cNvPr id="106" name="Google Shape;106;p11"/>
            <p:cNvSpPr/>
            <p:nvPr/>
          </p:nvSpPr>
          <p:spPr>
            <a:xfrm>
              <a:off x="11113484" y="4717638"/>
              <a:ext cx="1077595" cy="1195070"/>
            </a:xfrm>
            <a:custGeom>
              <a:avLst/>
              <a:gdLst/>
              <a:ahLst/>
              <a:cxnLst/>
              <a:rect l="l" t="t" r="r" b="b"/>
              <a:pathLst>
                <a:path w="1077595" h="1195070" extrusionOk="0">
                  <a:moveTo>
                    <a:pt x="1076991" y="0"/>
                  </a:moveTo>
                  <a:lnTo>
                    <a:pt x="24288" y="1052619"/>
                  </a:lnTo>
                  <a:lnTo>
                    <a:pt x="6072" y="1080105"/>
                  </a:lnTo>
                  <a:lnTo>
                    <a:pt x="0" y="1111369"/>
                  </a:lnTo>
                  <a:lnTo>
                    <a:pt x="6072" y="1142634"/>
                  </a:lnTo>
                  <a:lnTo>
                    <a:pt x="24288" y="1170119"/>
                  </a:lnTo>
                  <a:lnTo>
                    <a:pt x="51808" y="1188372"/>
                  </a:lnTo>
                  <a:lnTo>
                    <a:pt x="83089" y="1194456"/>
                  </a:lnTo>
                  <a:lnTo>
                    <a:pt x="114371" y="1188372"/>
                  </a:lnTo>
                  <a:lnTo>
                    <a:pt x="141890" y="1170119"/>
                  </a:lnTo>
                  <a:lnTo>
                    <a:pt x="1076991" y="234994"/>
                  </a:lnTo>
                  <a:lnTo>
                    <a:pt x="1076991" y="0"/>
                  </a:lnTo>
                  <a:close/>
                </a:path>
              </a:pathLst>
            </a:custGeom>
            <a:solidFill>
              <a:srgbClr val="D30D5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11468465" y="4104828"/>
              <a:ext cx="722630" cy="840105"/>
            </a:xfrm>
            <a:custGeom>
              <a:avLst/>
              <a:gdLst/>
              <a:ahLst/>
              <a:cxnLst/>
              <a:rect l="l" t="t" r="r" b="b"/>
              <a:pathLst>
                <a:path w="722629" h="840104" extrusionOk="0">
                  <a:moveTo>
                    <a:pt x="722010" y="0"/>
                  </a:moveTo>
                  <a:lnTo>
                    <a:pt x="24272" y="697676"/>
                  </a:lnTo>
                  <a:lnTo>
                    <a:pt x="6058" y="725140"/>
                  </a:lnTo>
                  <a:lnTo>
                    <a:pt x="0" y="756413"/>
                  </a:lnTo>
                  <a:lnTo>
                    <a:pt x="6109" y="787687"/>
                  </a:lnTo>
                  <a:lnTo>
                    <a:pt x="24399" y="815151"/>
                  </a:lnTo>
                  <a:lnTo>
                    <a:pt x="51792" y="833439"/>
                  </a:lnTo>
                  <a:lnTo>
                    <a:pt x="83073" y="839535"/>
                  </a:lnTo>
                  <a:lnTo>
                    <a:pt x="114355" y="833439"/>
                  </a:lnTo>
                  <a:lnTo>
                    <a:pt x="141874" y="815151"/>
                  </a:lnTo>
                  <a:lnTo>
                    <a:pt x="722010" y="235015"/>
                  </a:lnTo>
                  <a:lnTo>
                    <a:pt x="722010" y="0"/>
                  </a:lnTo>
                  <a:close/>
                </a:path>
              </a:pathLst>
            </a:custGeom>
            <a:solidFill>
              <a:srgbClr val="2A308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2050" name="Picture 2" descr="H:\Рабочие папки\Волонтёры 2\Фото\2022-05-30-08-40-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675" y="1357286"/>
            <a:ext cx="5209729" cy="390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88;p11"/>
          <p:cNvSpPr/>
          <p:nvPr/>
        </p:nvSpPr>
        <p:spPr>
          <a:xfrm flipH="1">
            <a:off x="7781924" y="394715"/>
            <a:ext cx="1628776" cy="317500"/>
          </a:xfrm>
          <a:custGeom>
            <a:avLst/>
            <a:gdLst/>
            <a:ahLst/>
            <a:cxnLst/>
            <a:rect l="l" t="t" r="r" b="b"/>
            <a:pathLst>
              <a:path w="1338580" h="317500" extrusionOk="0">
                <a:moveTo>
                  <a:pt x="1179576" y="0"/>
                </a:moveTo>
                <a:lnTo>
                  <a:pt x="0" y="0"/>
                </a:lnTo>
                <a:lnTo>
                  <a:pt x="0" y="316992"/>
                </a:lnTo>
                <a:lnTo>
                  <a:pt x="1179576" y="316992"/>
                </a:lnTo>
                <a:lnTo>
                  <a:pt x="1229675" y="308908"/>
                </a:lnTo>
                <a:lnTo>
                  <a:pt x="1273184" y="286402"/>
                </a:lnTo>
                <a:lnTo>
                  <a:pt x="1307493" y="252087"/>
                </a:lnTo>
                <a:lnTo>
                  <a:pt x="1329992" y="208580"/>
                </a:lnTo>
                <a:lnTo>
                  <a:pt x="1338072" y="158496"/>
                </a:lnTo>
                <a:lnTo>
                  <a:pt x="1329992" y="108411"/>
                </a:lnTo>
                <a:lnTo>
                  <a:pt x="1307493" y="64904"/>
                </a:lnTo>
                <a:lnTo>
                  <a:pt x="1273184" y="30589"/>
                </a:lnTo>
                <a:lnTo>
                  <a:pt x="1229675" y="8083"/>
                </a:lnTo>
                <a:lnTo>
                  <a:pt x="1179576" y="0"/>
                </a:lnTo>
                <a:close/>
              </a:path>
            </a:pathLst>
          </a:custGeom>
          <a:solidFill>
            <a:srgbClr val="D30D5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88;p11"/>
          <p:cNvSpPr/>
          <p:nvPr/>
        </p:nvSpPr>
        <p:spPr>
          <a:xfrm flipH="1">
            <a:off x="9029699" y="394715"/>
            <a:ext cx="1628776" cy="317500"/>
          </a:xfrm>
          <a:custGeom>
            <a:avLst/>
            <a:gdLst/>
            <a:ahLst/>
            <a:cxnLst/>
            <a:rect l="l" t="t" r="r" b="b"/>
            <a:pathLst>
              <a:path w="1338580" h="317500" extrusionOk="0">
                <a:moveTo>
                  <a:pt x="1179576" y="0"/>
                </a:moveTo>
                <a:lnTo>
                  <a:pt x="0" y="0"/>
                </a:lnTo>
                <a:lnTo>
                  <a:pt x="0" y="316992"/>
                </a:lnTo>
                <a:lnTo>
                  <a:pt x="1179576" y="316992"/>
                </a:lnTo>
                <a:lnTo>
                  <a:pt x="1229675" y="308908"/>
                </a:lnTo>
                <a:lnTo>
                  <a:pt x="1273184" y="286402"/>
                </a:lnTo>
                <a:lnTo>
                  <a:pt x="1307493" y="252087"/>
                </a:lnTo>
                <a:lnTo>
                  <a:pt x="1329992" y="208580"/>
                </a:lnTo>
                <a:lnTo>
                  <a:pt x="1338072" y="158496"/>
                </a:lnTo>
                <a:lnTo>
                  <a:pt x="1329992" y="108411"/>
                </a:lnTo>
                <a:lnTo>
                  <a:pt x="1307493" y="64904"/>
                </a:lnTo>
                <a:lnTo>
                  <a:pt x="1273184" y="30589"/>
                </a:lnTo>
                <a:lnTo>
                  <a:pt x="1229675" y="8083"/>
                </a:lnTo>
                <a:lnTo>
                  <a:pt x="1179576" y="0"/>
                </a:lnTo>
                <a:close/>
              </a:path>
            </a:pathLst>
          </a:custGeom>
          <a:solidFill>
            <a:srgbClr val="D30D5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88;p11"/>
          <p:cNvSpPr/>
          <p:nvPr/>
        </p:nvSpPr>
        <p:spPr>
          <a:xfrm flipH="1">
            <a:off x="10201004" y="394715"/>
            <a:ext cx="1628776" cy="317500"/>
          </a:xfrm>
          <a:custGeom>
            <a:avLst/>
            <a:gdLst/>
            <a:ahLst/>
            <a:cxnLst/>
            <a:rect l="l" t="t" r="r" b="b"/>
            <a:pathLst>
              <a:path w="1338580" h="317500" extrusionOk="0">
                <a:moveTo>
                  <a:pt x="1179576" y="0"/>
                </a:moveTo>
                <a:lnTo>
                  <a:pt x="0" y="0"/>
                </a:lnTo>
                <a:lnTo>
                  <a:pt x="0" y="316992"/>
                </a:lnTo>
                <a:lnTo>
                  <a:pt x="1179576" y="316992"/>
                </a:lnTo>
                <a:lnTo>
                  <a:pt x="1229675" y="308908"/>
                </a:lnTo>
                <a:lnTo>
                  <a:pt x="1273184" y="286402"/>
                </a:lnTo>
                <a:lnTo>
                  <a:pt x="1307493" y="252087"/>
                </a:lnTo>
                <a:lnTo>
                  <a:pt x="1329992" y="208580"/>
                </a:lnTo>
                <a:lnTo>
                  <a:pt x="1338072" y="158496"/>
                </a:lnTo>
                <a:lnTo>
                  <a:pt x="1329992" y="108411"/>
                </a:lnTo>
                <a:lnTo>
                  <a:pt x="1307493" y="64904"/>
                </a:lnTo>
                <a:lnTo>
                  <a:pt x="1273184" y="30589"/>
                </a:lnTo>
                <a:lnTo>
                  <a:pt x="1229675" y="8083"/>
                </a:lnTo>
                <a:lnTo>
                  <a:pt x="1179576" y="0"/>
                </a:lnTo>
                <a:close/>
              </a:path>
            </a:pathLst>
          </a:custGeom>
          <a:solidFill>
            <a:srgbClr val="D30D5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88;p11"/>
          <p:cNvSpPr/>
          <p:nvPr/>
        </p:nvSpPr>
        <p:spPr>
          <a:xfrm flipH="1">
            <a:off x="10563224" y="394715"/>
            <a:ext cx="1628776" cy="317500"/>
          </a:xfrm>
          <a:custGeom>
            <a:avLst/>
            <a:gdLst/>
            <a:ahLst/>
            <a:cxnLst/>
            <a:rect l="l" t="t" r="r" b="b"/>
            <a:pathLst>
              <a:path w="1338580" h="317500" extrusionOk="0">
                <a:moveTo>
                  <a:pt x="1179576" y="0"/>
                </a:moveTo>
                <a:lnTo>
                  <a:pt x="0" y="0"/>
                </a:lnTo>
                <a:lnTo>
                  <a:pt x="0" y="316992"/>
                </a:lnTo>
                <a:lnTo>
                  <a:pt x="1179576" y="316992"/>
                </a:lnTo>
                <a:lnTo>
                  <a:pt x="1229675" y="308908"/>
                </a:lnTo>
                <a:lnTo>
                  <a:pt x="1273184" y="286402"/>
                </a:lnTo>
                <a:lnTo>
                  <a:pt x="1307493" y="252087"/>
                </a:lnTo>
                <a:lnTo>
                  <a:pt x="1329992" y="208580"/>
                </a:lnTo>
                <a:lnTo>
                  <a:pt x="1338072" y="158496"/>
                </a:lnTo>
                <a:lnTo>
                  <a:pt x="1329992" y="108411"/>
                </a:lnTo>
                <a:lnTo>
                  <a:pt x="1307493" y="64904"/>
                </a:lnTo>
                <a:lnTo>
                  <a:pt x="1273184" y="30589"/>
                </a:lnTo>
                <a:lnTo>
                  <a:pt x="1229675" y="8083"/>
                </a:lnTo>
                <a:lnTo>
                  <a:pt x="1179576" y="0"/>
                </a:lnTo>
                <a:close/>
              </a:path>
            </a:pathLst>
          </a:custGeom>
          <a:solidFill>
            <a:srgbClr val="D30D5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2"/>
          <p:cNvSpPr txBox="1">
            <a:spLocks noGrp="1"/>
          </p:cNvSpPr>
          <p:nvPr>
            <p:ph type="title"/>
          </p:nvPr>
        </p:nvSpPr>
        <p:spPr>
          <a:xfrm>
            <a:off x="1416177" y="349377"/>
            <a:ext cx="9359700" cy="78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2"/>
          <p:cNvSpPr txBox="1">
            <a:spLocks noGrp="1"/>
          </p:cNvSpPr>
          <p:nvPr>
            <p:ph type="body" idx="1"/>
          </p:nvPr>
        </p:nvSpPr>
        <p:spPr>
          <a:xfrm>
            <a:off x="752475" y="1415287"/>
            <a:ext cx="10686900" cy="40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H:\Рабочие папки\Волонтёры 2\Презентация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0"/>
            <a:ext cx="12188826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A49E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Рабочие папки\Волонтёры 2\Презентация\Рисунок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title" idx="4294967295"/>
          </p:nvPr>
        </p:nvSpPr>
        <p:spPr>
          <a:xfrm>
            <a:off x="1407033" y="345770"/>
            <a:ext cx="66864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noAutofit/>
          </a:bodyPr>
          <a:lstStyle/>
          <a:p>
            <a:r>
              <a:rPr lang="ru-RU" sz="1800" i="1" dirty="0"/>
              <a:t>Так волонтеры культуры нашего проекта помогают в реализации социальных инициатив в Тульской области. </a:t>
            </a:r>
          </a:p>
        </p:txBody>
      </p:sp>
      <p:sp>
        <p:nvSpPr>
          <p:cNvPr id="160" name="Google Shape;160;p15"/>
          <p:cNvSpPr/>
          <p:nvPr/>
        </p:nvSpPr>
        <p:spPr>
          <a:xfrm>
            <a:off x="0" y="6411467"/>
            <a:ext cx="8562340" cy="129540"/>
          </a:xfrm>
          <a:custGeom>
            <a:avLst/>
            <a:gdLst/>
            <a:ahLst/>
            <a:cxnLst/>
            <a:rect l="l" t="t" r="r" b="b"/>
            <a:pathLst>
              <a:path w="8562340" h="129540" extrusionOk="0">
                <a:moveTo>
                  <a:pt x="8497062" y="0"/>
                </a:moveTo>
                <a:lnTo>
                  <a:pt x="0" y="0"/>
                </a:lnTo>
                <a:lnTo>
                  <a:pt x="0" y="129540"/>
                </a:lnTo>
                <a:lnTo>
                  <a:pt x="8497123" y="129540"/>
                </a:lnTo>
                <a:lnTo>
                  <a:pt x="8522291" y="124461"/>
                </a:lnTo>
                <a:lnTo>
                  <a:pt x="8542877" y="110577"/>
                </a:lnTo>
                <a:lnTo>
                  <a:pt x="8556748" y="89985"/>
                </a:lnTo>
                <a:lnTo>
                  <a:pt x="8561832" y="64769"/>
                </a:lnTo>
                <a:lnTo>
                  <a:pt x="8556748" y="39556"/>
                </a:lnTo>
                <a:lnTo>
                  <a:pt x="8542877" y="18969"/>
                </a:lnTo>
                <a:lnTo>
                  <a:pt x="8522291" y="5089"/>
                </a:lnTo>
                <a:lnTo>
                  <a:pt x="8497062" y="0"/>
                </a:lnTo>
                <a:close/>
              </a:path>
            </a:pathLst>
          </a:custGeom>
          <a:solidFill>
            <a:srgbClr val="2A30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15"/>
          <p:cNvSpPr/>
          <p:nvPr/>
        </p:nvSpPr>
        <p:spPr>
          <a:xfrm>
            <a:off x="0" y="394715"/>
            <a:ext cx="1338580" cy="317500"/>
          </a:xfrm>
          <a:custGeom>
            <a:avLst/>
            <a:gdLst/>
            <a:ahLst/>
            <a:cxnLst/>
            <a:rect l="l" t="t" r="r" b="b"/>
            <a:pathLst>
              <a:path w="1338580" h="317500" extrusionOk="0">
                <a:moveTo>
                  <a:pt x="1179576" y="0"/>
                </a:moveTo>
                <a:lnTo>
                  <a:pt x="0" y="0"/>
                </a:lnTo>
                <a:lnTo>
                  <a:pt x="0" y="316992"/>
                </a:lnTo>
                <a:lnTo>
                  <a:pt x="1179576" y="316992"/>
                </a:lnTo>
                <a:lnTo>
                  <a:pt x="1229675" y="308908"/>
                </a:lnTo>
                <a:lnTo>
                  <a:pt x="1273184" y="286402"/>
                </a:lnTo>
                <a:lnTo>
                  <a:pt x="1307493" y="252087"/>
                </a:lnTo>
                <a:lnTo>
                  <a:pt x="1329992" y="208580"/>
                </a:lnTo>
                <a:lnTo>
                  <a:pt x="1338072" y="158496"/>
                </a:lnTo>
                <a:lnTo>
                  <a:pt x="1329992" y="108411"/>
                </a:lnTo>
                <a:lnTo>
                  <a:pt x="1307493" y="64904"/>
                </a:lnTo>
                <a:lnTo>
                  <a:pt x="1273184" y="30589"/>
                </a:lnTo>
                <a:lnTo>
                  <a:pt x="1229675" y="8083"/>
                </a:lnTo>
                <a:lnTo>
                  <a:pt x="1179576" y="0"/>
                </a:lnTo>
                <a:close/>
              </a:path>
            </a:pathLst>
          </a:custGeom>
          <a:solidFill>
            <a:srgbClr val="D30D5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5122" name="Picture 2" descr="H:\Рабочие папки\Волонтёры 2\Презентация\Палка без фо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3715"/>
            <a:ext cx="360045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:\Рабочие папки\Волонтёры 2\Презентация\Палка без фо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0" y="13715"/>
            <a:ext cx="379095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50" y="1552575"/>
            <a:ext cx="423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Например, участвуют в социализации особенных детей  через художественное творчество, рисование, лепку, музыку.</a:t>
            </a:r>
          </a:p>
        </p:txBody>
      </p:sp>
      <p:pic>
        <p:nvPicPr>
          <p:cNvPr id="5123" name="Picture 3" descr="H:\Рабочие папки\Волонтёры 2\Фото\слайд 14,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" y="2670189"/>
            <a:ext cx="2324100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933825" y="1337131"/>
            <a:ext cx="45529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 время занятий ребята активно общаются, тем самым дают возможность «выговориться», выразить свои фантазии, подружиться, убрать внутренние барьеры, чувство неполноценности, страхи и комплексы.</a:t>
            </a:r>
          </a:p>
        </p:txBody>
      </p:sp>
      <p:pic>
        <p:nvPicPr>
          <p:cNvPr id="5124" name="Picture 4" descr="H:\Рабочие папки\Волонтёры 2\Фото\слайд 10!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2670189"/>
            <a:ext cx="2324100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62340" y="1093214"/>
            <a:ext cx="34956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/>
              <a:t>Волонтеры данного проекта участвуют в театрализованных постановках инклюзивного театра в Туле.</a:t>
            </a:r>
          </a:p>
          <a:p>
            <a:r>
              <a:rPr lang="ru-RU" sz="1300" dirty="0"/>
              <a:t>Эта возможность ставит особенных артистов на одну ступень со здоровыми сверстниками,</a:t>
            </a:r>
          </a:p>
          <a:p>
            <a:r>
              <a:rPr lang="ru-RU" sz="1300" dirty="0"/>
              <a:t>что является важным шагом к полноценной, достойной взрослой жизни в обществе и преодолению социального неравенства.</a:t>
            </a:r>
          </a:p>
        </p:txBody>
      </p:sp>
      <p:pic>
        <p:nvPicPr>
          <p:cNvPr id="5125" name="Picture 5" descr="H:\Рабочие папки\Волонтёры 2\Фото\слайд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327" y="3378214"/>
            <a:ext cx="31877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title" idx="4294967295"/>
          </p:nvPr>
        </p:nvSpPr>
        <p:spPr>
          <a:xfrm>
            <a:off x="1407033" y="345770"/>
            <a:ext cx="66864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noAutofit/>
          </a:bodyPr>
          <a:lstStyle/>
          <a:p>
            <a:r>
              <a:rPr lang="ru-RU" sz="1600" i="1" dirty="0"/>
              <a:t>Привлекательность старшеклассника в качестве наставника-волонтёра в сравнении со взрослым педагогом для детей с инвалидностью намного выше!</a:t>
            </a:r>
          </a:p>
        </p:txBody>
      </p:sp>
      <p:sp>
        <p:nvSpPr>
          <p:cNvPr id="160" name="Google Shape;160;p15"/>
          <p:cNvSpPr/>
          <p:nvPr/>
        </p:nvSpPr>
        <p:spPr>
          <a:xfrm>
            <a:off x="0" y="6411467"/>
            <a:ext cx="8562340" cy="129540"/>
          </a:xfrm>
          <a:custGeom>
            <a:avLst/>
            <a:gdLst/>
            <a:ahLst/>
            <a:cxnLst/>
            <a:rect l="l" t="t" r="r" b="b"/>
            <a:pathLst>
              <a:path w="8562340" h="129540" extrusionOk="0">
                <a:moveTo>
                  <a:pt x="8497062" y="0"/>
                </a:moveTo>
                <a:lnTo>
                  <a:pt x="0" y="0"/>
                </a:lnTo>
                <a:lnTo>
                  <a:pt x="0" y="129540"/>
                </a:lnTo>
                <a:lnTo>
                  <a:pt x="8497123" y="129540"/>
                </a:lnTo>
                <a:lnTo>
                  <a:pt x="8522291" y="124461"/>
                </a:lnTo>
                <a:lnTo>
                  <a:pt x="8542877" y="110577"/>
                </a:lnTo>
                <a:lnTo>
                  <a:pt x="8556748" y="89985"/>
                </a:lnTo>
                <a:lnTo>
                  <a:pt x="8561832" y="64769"/>
                </a:lnTo>
                <a:lnTo>
                  <a:pt x="8556748" y="39556"/>
                </a:lnTo>
                <a:lnTo>
                  <a:pt x="8542877" y="18969"/>
                </a:lnTo>
                <a:lnTo>
                  <a:pt x="8522291" y="5089"/>
                </a:lnTo>
                <a:lnTo>
                  <a:pt x="8497062" y="0"/>
                </a:lnTo>
                <a:close/>
              </a:path>
            </a:pathLst>
          </a:custGeom>
          <a:solidFill>
            <a:srgbClr val="2A30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15"/>
          <p:cNvSpPr/>
          <p:nvPr/>
        </p:nvSpPr>
        <p:spPr>
          <a:xfrm>
            <a:off x="0" y="394715"/>
            <a:ext cx="1338580" cy="317500"/>
          </a:xfrm>
          <a:custGeom>
            <a:avLst/>
            <a:gdLst/>
            <a:ahLst/>
            <a:cxnLst/>
            <a:rect l="l" t="t" r="r" b="b"/>
            <a:pathLst>
              <a:path w="1338580" h="317500" extrusionOk="0">
                <a:moveTo>
                  <a:pt x="1179576" y="0"/>
                </a:moveTo>
                <a:lnTo>
                  <a:pt x="0" y="0"/>
                </a:lnTo>
                <a:lnTo>
                  <a:pt x="0" y="316992"/>
                </a:lnTo>
                <a:lnTo>
                  <a:pt x="1179576" y="316992"/>
                </a:lnTo>
                <a:lnTo>
                  <a:pt x="1229675" y="308908"/>
                </a:lnTo>
                <a:lnTo>
                  <a:pt x="1273184" y="286402"/>
                </a:lnTo>
                <a:lnTo>
                  <a:pt x="1307493" y="252087"/>
                </a:lnTo>
                <a:lnTo>
                  <a:pt x="1329992" y="208580"/>
                </a:lnTo>
                <a:lnTo>
                  <a:pt x="1338072" y="158496"/>
                </a:lnTo>
                <a:lnTo>
                  <a:pt x="1329992" y="108411"/>
                </a:lnTo>
                <a:lnTo>
                  <a:pt x="1307493" y="64904"/>
                </a:lnTo>
                <a:lnTo>
                  <a:pt x="1273184" y="30589"/>
                </a:lnTo>
                <a:lnTo>
                  <a:pt x="1229675" y="8083"/>
                </a:lnTo>
                <a:lnTo>
                  <a:pt x="1179576" y="0"/>
                </a:lnTo>
                <a:close/>
              </a:path>
            </a:pathLst>
          </a:custGeom>
          <a:solidFill>
            <a:srgbClr val="D30D5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5122" name="Picture 2" descr="H:\Рабочие папки\Волонтёры 2\Презентация\Палка без фо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3715"/>
            <a:ext cx="360045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:\Рабочие папки\Волонтёры 2\Презентация\Палка без фо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0" y="13715"/>
            <a:ext cx="379095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50" y="1552575"/>
            <a:ext cx="372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 ровесником можно быть по-настоящему наравне!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33825" y="1337131"/>
            <a:ext cx="4552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Это товарищ, который поймёт шутку или расскажет о современных молодёжных «трендах».</a:t>
            </a:r>
          </a:p>
          <a:p>
            <a:r>
              <a:rPr lang="ru-RU" dirty="0"/>
              <a:t>Который поделится своими переживаниями и расскажет о своих трудностях.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62340" y="1381238"/>
            <a:ext cx="3495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 которым могут найтись общие увлечения.</a:t>
            </a:r>
          </a:p>
        </p:txBody>
      </p:sp>
      <p:pic>
        <p:nvPicPr>
          <p:cNvPr id="6146" name="Picture 2" descr="H:\Рабочие папки\Волонтёры 2\Фото\слайд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2398687"/>
            <a:ext cx="2621038" cy="349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Рабочие папки\Волонтёры 2\Фото\слайд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38" y="2398687"/>
            <a:ext cx="2603424" cy="347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:\Рабочие папки\Волонтёры 2\Фото\слайд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051" y="2398687"/>
            <a:ext cx="2602252" cy="34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78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6"/>
          <p:cNvSpPr txBox="1">
            <a:spLocks noGrp="1"/>
          </p:cNvSpPr>
          <p:nvPr>
            <p:ph type="title"/>
          </p:nvPr>
        </p:nvSpPr>
        <p:spPr>
          <a:xfrm>
            <a:off x="1407033" y="345770"/>
            <a:ext cx="6686550" cy="1078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noAutofit/>
          </a:bodyPr>
          <a:lstStyle/>
          <a:p>
            <a:r>
              <a:rPr lang="ru-RU" i="1" dirty="0"/>
              <a:t>Наш проект одинаково ценен как для детей с ОВЗ, так и для обычных здоровых детей.</a:t>
            </a:r>
          </a:p>
        </p:txBody>
      </p:sp>
      <p:sp>
        <p:nvSpPr>
          <p:cNvPr id="177" name="Google Shape;177;p16"/>
          <p:cNvSpPr txBox="1"/>
          <p:nvPr/>
        </p:nvSpPr>
        <p:spPr>
          <a:xfrm>
            <a:off x="933975" y="2556825"/>
            <a:ext cx="8976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en-US" sz="3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3000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sz="3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6"/>
          <p:cNvSpPr/>
          <p:nvPr/>
        </p:nvSpPr>
        <p:spPr>
          <a:xfrm>
            <a:off x="0" y="6411467"/>
            <a:ext cx="8562340" cy="129539"/>
          </a:xfrm>
          <a:custGeom>
            <a:avLst/>
            <a:gdLst/>
            <a:ahLst/>
            <a:cxnLst/>
            <a:rect l="l" t="t" r="r" b="b"/>
            <a:pathLst>
              <a:path w="8562340" h="129540" extrusionOk="0">
                <a:moveTo>
                  <a:pt x="8497062" y="0"/>
                </a:moveTo>
                <a:lnTo>
                  <a:pt x="0" y="0"/>
                </a:lnTo>
                <a:lnTo>
                  <a:pt x="0" y="129540"/>
                </a:lnTo>
                <a:lnTo>
                  <a:pt x="8497123" y="129540"/>
                </a:lnTo>
                <a:lnTo>
                  <a:pt x="8522291" y="124461"/>
                </a:lnTo>
                <a:lnTo>
                  <a:pt x="8542877" y="110577"/>
                </a:lnTo>
                <a:lnTo>
                  <a:pt x="8556748" y="89985"/>
                </a:lnTo>
                <a:lnTo>
                  <a:pt x="8561832" y="64769"/>
                </a:lnTo>
                <a:lnTo>
                  <a:pt x="8556748" y="39556"/>
                </a:lnTo>
                <a:lnTo>
                  <a:pt x="8542877" y="18969"/>
                </a:lnTo>
                <a:lnTo>
                  <a:pt x="8522291" y="5089"/>
                </a:lnTo>
                <a:lnTo>
                  <a:pt x="8497062" y="0"/>
                </a:lnTo>
                <a:close/>
              </a:path>
            </a:pathLst>
          </a:custGeom>
          <a:solidFill>
            <a:srgbClr val="2A30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16"/>
          <p:cNvSpPr/>
          <p:nvPr/>
        </p:nvSpPr>
        <p:spPr>
          <a:xfrm>
            <a:off x="0" y="394715"/>
            <a:ext cx="1338580" cy="317500"/>
          </a:xfrm>
          <a:custGeom>
            <a:avLst/>
            <a:gdLst/>
            <a:ahLst/>
            <a:cxnLst/>
            <a:rect l="l" t="t" r="r" b="b"/>
            <a:pathLst>
              <a:path w="1338580" h="317500" extrusionOk="0">
                <a:moveTo>
                  <a:pt x="1179576" y="0"/>
                </a:moveTo>
                <a:lnTo>
                  <a:pt x="0" y="0"/>
                </a:lnTo>
                <a:lnTo>
                  <a:pt x="0" y="316992"/>
                </a:lnTo>
                <a:lnTo>
                  <a:pt x="1179576" y="316992"/>
                </a:lnTo>
                <a:lnTo>
                  <a:pt x="1229675" y="308908"/>
                </a:lnTo>
                <a:lnTo>
                  <a:pt x="1273184" y="286402"/>
                </a:lnTo>
                <a:lnTo>
                  <a:pt x="1307493" y="252087"/>
                </a:lnTo>
                <a:lnTo>
                  <a:pt x="1329992" y="208580"/>
                </a:lnTo>
                <a:lnTo>
                  <a:pt x="1338072" y="158496"/>
                </a:lnTo>
                <a:lnTo>
                  <a:pt x="1329992" y="108411"/>
                </a:lnTo>
                <a:lnTo>
                  <a:pt x="1307493" y="64904"/>
                </a:lnTo>
                <a:lnTo>
                  <a:pt x="1273184" y="30589"/>
                </a:lnTo>
                <a:lnTo>
                  <a:pt x="1229675" y="8083"/>
                </a:lnTo>
                <a:lnTo>
                  <a:pt x="1179576" y="0"/>
                </a:lnTo>
                <a:close/>
              </a:path>
            </a:pathLst>
          </a:custGeom>
          <a:solidFill>
            <a:srgbClr val="D30D5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83" name="Google Shape;183;p16"/>
          <p:cNvGrpSpPr/>
          <p:nvPr/>
        </p:nvGrpSpPr>
        <p:grpSpPr>
          <a:xfrm>
            <a:off x="10798037" y="1063002"/>
            <a:ext cx="1392909" cy="3134995"/>
            <a:chOff x="10798037" y="1063002"/>
            <a:chExt cx="1392909" cy="3134995"/>
          </a:xfrm>
        </p:grpSpPr>
        <p:sp>
          <p:nvSpPr>
            <p:cNvPr id="184" name="Google Shape;184;p16"/>
            <p:cNvSpPr/>
            <p:nvPr/>
          </p:nvSpPr>
          <p:spPr>
            <a:xfrm>
              <a:off x="10798037" y="1634235"/>
              <a:ext cx="1392555" cy="1617345"/>
            </a:xfrm>
            <a:custGeom>
              <a:avLst/>
              <a:gdLst/>
              <a:ahLst/>
              <a:cxnLst/>
              <a:rect l="l" t="t" r="r" b="b"/>
              <a:pathLst>
                <a:path w="1392554" h="1617345" extrusionOk="0">
                  <a:moveTo>
                    <a:pt x="1392438" y="0"/>
                  </a:moveTo>
                  <a:lnTo>
                    <a:pt x="44714" y="1347724"/>
                  </a:lnTo>
                  <a:lnTo>
                    <a:pt x="14904" y="1388986"/>
                  </a:lnTo>
                  <a:lnTo>
                    <a:pt x="0" y="1435784"/>
                  </a:lnTo>
                  <a:lnTo>
                    <a:pt x="0" y="1484417"/>
                  </a:lnTo>
                  <a:lnTo>
                    <a:pt x="14904" y="1531185"/>
                  </a:lnTo>
                  <a:lnTo>
                    <a:pt x="44714" y="1572387"/>
                  </a:lnTo>
                  <a:lnTo>
                    <a:pt x="85916" y="1602196"/>
                  </a:lnTo>
                  <a:lnTo>
                    <a:pt x="132683" y="1617101"/>
                  </a:lnTo>
                  <a:lnTo>
                    <a:pt x="181316" y="1617101"/>
                  </a:lnTo>
                  <a:lnTo>
                    <a:pt x="228114" y="1602196"/>
                  </a:lnTo>
                  <a:lnTo>
                    <a:pt x="269377" y="1572387"/>
                  </a:lnTo>
                  <a:lnTo>
                    <a:pt x="1392438" y="449326"/>
                  </a:lnTo>
                  <a:lnTo>
                    <a:pt x="1392438" y="0"/>
                  </a:lnTo>
                  <a:close/>
                </a:path>
              </a:pathLst>
            </a:custGeom>
            <a:solidFill>
              <a:srgbClr val="2A308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11056836" y="1063002"/>
              <a:ext cx="1134110" cy="3134995"/>
            </a:xfrm>
            <a:custGeom>
              <a:avLst/>
              <a:gdLst/>
              <a:ahLst/>
              <a:cxnLst/>
              <a:rect l="l" t="t" r="r" b="b"/>
              <a:pathLst>
                <a:path w="1134109" h="3134995" extrusionOk="0">
                  <a:moveTo>
                    <a:pt x="1133640" y="1490586"/>
                  </a:moveTo>
                  <a:lnTo>
                    <a:pt x="148501" y="2475725"/>
                  </a:lnTo>
                  <a:lnTo>
                    <a:pt x="116357" y="2512123"/>
                  </a:lnTo>
                  <a:lnTo>
                    <a:pt x="89573" y="2551341"/>
                  </a:lnTo>
                  <a:lnTo>
                    <a:pt x="68148" y="2592870"/>
                  </a:lnTo>
                  <a:lnTo>
                    <a:pt x="52082" y="2636189"/>
                  </a:lnTo>
                  <a:lnTo>
                    <a:pt x="41363" y="2680792"/>
                  </a:lnTo>
                  <a:lnTo>
                    <a:pt x="36004" y="2726156"/>
                  </a:lnTo>
                  <a:lnTo>
                    <a:pt x="36004" y="2771787"/>
                  </a:lnTo>
                  <a:lnTo>
                    <a:pt x="41363" y="2817152"/>
                  </a:lnTo>
                  <a:lnTo>
                    <a:pt x="52082" y="2861754"/>
                  </a:lnTo>
                  <a:lnTo>
                    <a:pt x="68148" y="2905074"/>
                  </a:lnTo>
                  <a:lnTo>
                    <a:pt x="89573" y="2946603"/>
                  </a:lnTo>
                  <a:lnTo>
                    <a:pt x="116357" y="2985820"/>
                  </a:lnTo>
                  <a:lnTo>
                    <a:pt x="148501" y="3022206"/>
                  </a:lnTo>
                  <a:lnTo>
                    <a:pt x="184886" y="3054350"/>
                  </a:lnTo>
                  <a:lnTo>
                    <a:pt x="224104" y="3081134"/>
                  </a:lnTo>
                  <a:lnTo>
                    <a:pt x="265633" y="3102559"/>
                  </a:lnTo>
                  <a:lnTo>
                    <a:pt x="308952" y="3118624"/>
                  </a:lnTo>
                  <a:lnTo>
                    <a:pt x="353555" y="3129343"/>
                  </a:lnTo>
                  <a:lnTo>
                    <a:pt x="398919" y="3134703"/>
                  </a:lnTo>
                  <a:lnTo>
                    <a:pt x="444550" y="3134703"/>
                  </a:lnTo>
                  <a:lnTo>
                    <a:pt x="489915" y="3129343"/>
                  </a:lnTo>
                  <a:lnTo>
                    <a:pt x="534517" y="3118624"/>
                  </a:lnTo>
                  <a:lnTo>
                    <a:pt x="577837" y="3102559"/>
                  </a:lnTo>
                  <a:lnTo>
                    <a:pt x="619366" y="3081134"/>
                  </a:lnTo>
                  <a:lnTo>
                    <a:pt x="658583" y="3054350"/>
                  </a:lnTo>
                  <a:lnTo>
                    <a:pt x="694982" y="3022206"/>
                  </a:lnTo>
                  <a:lnTo>
                    <a:pt x="1133640" y="2583561"/>
                  </a:lnTo>
                  <a:lnTo>
                    <a:pt x="1133640" y="1490586"/>
                  </a:lnTo>
                  <a:close/>
                </a:path>
                <a:path w="1134109" h="3134995" extrusionOk="0">
                  <a:moveTo>
                    <a:pt x="1133640" y="0"/>
                  </a:moveTo>
                  <a:lnTo>
                    <a:pt x="24295" y="1109332"/>
                  </a:lnTo>
                  <a:lnTo>
                    <a:pt x="6070" y="1136802"/>
                  </a:lnTo>
                  <a:lnTo>
                    <a:pt x="0" y="1168069"/>
                  </a:lnTo>
                  <a:lnTo>
                    <a:pt x="6070" y="1199349"/>
                  </a:lnTo>
                  <a:lnTo>
                    <a:pt x="24295" y="1226807"/>
                  </a:lnTo>
                  <a:lnTo>
                    <a:pt x="51803" y="1245095"/>
                  </a:lnTo>
                  <a:lnTo>
                    <a:pt x="83070" y="1251191"/>
                  </a:lnTo>
                  <a:lnTo>
                    <a:pt x="114312" y="1245095"/>
                  </a:lnTo>
                  <a:lnTo>
                    <a:pt x="141770" y="1226807"/>
                  </a:lnTo>
                  <a:lnTo>
                    <a:pt x="1133640" y="235026"/>
                  </a:lnTo>
                  <a:lnTo>
                    <a:pt x="1133640" y="0"/>
                  </a:lnTo>
                  <a:close/>
                </a:path>
              </a:pathLst>
            </a:custGeom>
            <a:solidFill>
              <a:srgbClr val="D30D5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6" name="Google Shape;186;p16"/>
          <p:cNvSpPr/>
          <p:nvPr/>
        </p:nvSpPr>
        <p:spPr>
          <a:xfrm>
            <a:off x="11056842" y="4822839"/>
            <a:ext cx="1134110" cy="1251585"/>
          </a:xfrm>
          <a:custGeom>
            <a:avLst/>
            <a:gdLst/>
            <a:ahLst/>
            <a:cxnLst/>
            <a:rect l="l" t="t" r="r" b="b"/>
            <a:pathLst>
              <a:path w="1134109" h="1251585" extrusionOk="0">
                <a:moveTo>
                  <a:pt x="141763" y="1226894"/>
                </a:moveTo>
                <a:lnTo>
                  <a:pt x="24288" y="1226894"/>
                </a:lnTo>
                <a:lnTo>
                  <a:pt x="51806" y="1245146"/>
                </a:lnTo>
                <a:lnTo>
                  <a:pt x="83073" y="1251230"/>
                </a:lnTo>
                <a:lnTo>
                  <a:pt x="114317" y="1245146"/>
                </a:lnTo>
                <a:lnTo>
                  <a:pt x="141763" y="1226894"/>
                </a:lnTo>
                <a:close/>
              </a:path>
              <a:path w="1134109" h="1251585" extrusionOk="0">
                <a:moveTo>
                  <a:pt x="1133633" y="0"/>
                </a:moveTo>
                <a:lnTo>
                  <a:pt x="24288" y="1109393"/>
                </a:lnTo>
                <a:lnTo>
                  <a:pt x="6072" y="1136879"/>
                </a:lnTo>
                <a:lnTo>
                  <a:pt x="0" y="1168145"/>
                </a:lnTo>
                <a:lnTo>
                  <a:pt x="6072" y="1199414"/>
                </a:lnTo>
                <a:lnTo>
                  <a:pt x="24288" y="1226906"/>
                </a:lnTo>
                <a:lnTo>
                  <a:pt x="141763" y="1226894"/>
                </a:lnTo>
                <a:lnTo>
                  <a:pt x="1133633" y="235137"/>
                </a:lnTo>
                <a:lnTo>
                  <a:pt x="1133633" y="0"/>
                </a:lnTo>
                <a:close/>
              </a:path>
            </a:pathLst>
          </a:custGeom>
          <a:solidFill>
            <a:srgbClr val="2A30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7170" name="Picture 2" descr="H:\Рабочие папки\Волонтёры 2\Презентация\Палка без фона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644" y="0"/>
            <a:ext cx="3821112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:\Рабочие папки\Волонтёры 2\Презентация\Палка без фона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944" y="7365"/>
            <a:ext cx="3821112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Рабочие папки\Волонтёры 2\Фото\слайд 6_22-27-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480" y="1369234"/>
            <a:ext cx="6692164" cy="393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3975" y="5772150"/>
            <a:ext cx="9694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При поддержке друга и ровесника ребёнок с инвалидностью может сделать очень и очень многое!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A49E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7"/>
          <p:cNvSpPr/>
          <p:nvPr/>
        </p:nvSpPr>
        <p:spPr>
          <a:xfrm>
            <a:off x="0" y="6411467"/>
            <a:ext cx="12190592" cy="113220"/>
          </a:xfrm>
          <a:custGeom>
            <a:avLst/>
            <a:gdLst/>
            <a:ahLst/>
            <a:cxnLst/>
            <a:rect l="l" t="t" r="r" b="b"/>
            <a:pathLst>
              <a:path w="8562340" h="129540" extrusionOk="0">
                <a:moveTo>
                  <a:pt x="8497062" y="0"/>
                </a:moveTo>
                <a:lnTo>
                  <a:pt x="0" y="0"/>
                </a:lnTo>
                <a:lnTo>
                  <a:pt x="0" y="129540"/>
                </a:lnTo>
                <a:lnTo>
                  <a:pt x="8497123" y="129540"/>
                </a:lnTo>
                <a:lnTo>
                  <a:pt x="8522291" y="124461"/>
                </a:lnTo>
                <a:lnTo>
                  <a:pt x="8542877" y="110577"/>
                </a:lnTo>
                <a:lnTo>
                  <a:pt x="8556748" y="89985"/>
                </a:lnTo>
                <a:lnTo>
                  <a:pt x="8561832" y="64769"/>
                </a:lnTo>
                <a:lnTo>
                  <a:pt x="8556748" y="39556"/>
                </a:lnTo>
                <a:lnTo>
                  <a:pt x="8542877" y="18969"/>
                </a:lnTo>
                <a:lnTo>
                  <a:pt x="8522291" y="5089"/>
                </a:lnTo>
                <a:lnTo>
                  <a:pt x="8497062" y="0"/>
                </a:lnTo>
                <a:close/>
              </a:path>
            </a:pathLst>
          </a:custGeom>
          <a:solidFill>
            <a:srgbClr val="2A30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79" name="Google Shape;379;p27"/>
          <p:cNvGrpSpPr/>
          <p:nvPr/>
        </p:nvGrpSpPr>
        <p:grpSpPr>
          <a:xfrm>
            <a:off x="10798037" y="1063002"/>
            <a:ext cx="1392908" cy="3134995"/>
            <a:chOff x="10798037" y="1063002"/>
            <a:chExt cx="1392908" cy="3134995"/>
          </a:xfrm>
        </p:grpSpPr>
        <p:sp>
          <p:nvSpPr>
            <p:cNvPr id="380" name="Google Shape;380;p27"/>
            <p:cNvSpPr/>
            <p:nvPr/>
          </p:nvSpPr>
          <p:spPr>
            <a:xfrm>
              <a:off x="10798037" y="1634235"/>
              <a:ext cx="1392554" cy="1617345"/>
            </a:xfrm>
            <a:custGeom>
              <a:avLst/>
              <a:gdLst/>
              <a:ahLst/>
              <a:cxnLst/>
              <a:rect l="l" t="t" r="r" b="b"/>
              <a:pathLst>
                <a:path w="1392554" h="1617345" extrusionOk="0">
                  <a:moveTo>
                    <a:pt x="1392438" y="0"/>
                  </a:moveTo>
                  <a:lnTo>
                    <a:pt x="44714" y="1347724"/>
                  </a:lnTo>
                  <a:lnTo>
                    <a:pt x="14904" y="1388986"/>
                  </a:lnTo>
                  <a:lnTo>
                    <a:pt x="0" y="1435784"/>
                  </a:lnTo>
                  <a:lnTo>
                    <a:pt x="0" y="1484417"/>
                  </a:lnTo>
                  <a:lnTo>
                    <a:pt x="14904" y="1531185"/>
                  </a:lnTo>
                  <a:lnTo>
                    <a:pt x="44714" y="1572387"/>
                  </a:lnTo>
                  <a:lnTo>
                    <a:pt x="85916" y="1602196"/>
                  </a:lnTo>
                  <a:lnTo>
                    <a:pt x="132683" y="1617101"/>
                  </a:lnTo>
                  <a:lnTo>
                    <a:pt x="181316" y="1617101"/>
                  </a:lnTo>
                  <a:lnTo>
                    <a:pt x="228114" y="1602196"/>
                  </a:lnTo>
                  <a:lnTo>
                    <a:pt x="269377" y="1572387"/>
                  </a:lnTo>
                  <a:lnTo>
                    <a:pt x="1392438" y="449326"/>
                  </a:lnTo>
                  <a:lnTo>
                    <a:pt x="1392438" y="0"/>
                  </a:lnTo>
                  <a:close/>
                </a:path>
              </a:pathLst>
            </a:custGeom>
            <a:solidFill>
              <a:srgbClr val="2A308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27"/>
            <p:cNvSpPr/>
            <p:nvPr/>
          </p:nvSpPr>
          <p:spPr>
            <a:xfrm>
              <a:off x="11056836" y="1063002"/>
              <a:ext cx="1134109" cy="3134995"/>
            </a:xfrm>
            <a:custGeom>
              <a:avLst/>
              <a:gdLst/>
              <a:ahLst/>
              <a:cxnLst/>
              <a:rect l="l" t="t" r="r" b="b"/>
              <a:pathLst>
                <a:path w="1134109" h="3134995" extrusionOk="0">
                  <a:moveTo>
                    <a:pt x="1133640" y="1490586"/>
                  </a:moveTo>
                  <a:lnTo>
                    <a:pt x="148501" y="2475725"/>
                  </a:lnTo>
                  <a:lnTo>
                    <a:pt x="116357" y="2512123"/>
                  </a:lnTo>
                  <a:lnTo>
                    <a:pt x="89573" y="2551341"/>
                  </a:lnTo>
                  <a:lnTo>
                    <a:pt x="68148" y="2592870"/>
                  </a:lnTo>
                  <a:lnTo>
                    <a:pt x="52082" y="2636189"/>
                  </a:lnTo>
                  <a:lnTo>
                    <a:pt x="41363" y="2680792"/>
                  </a:lnTo>
                  <a:lnTo>
                    <a:pt x="36004" y="2726156"/>
                  </a:lnTo>
                  <a:lnTo>
                    <a:pt x="36004" y="2771787"/>
                  </a:lnTo>
                  <a:lnTo>
                    <a:pt x="41363" y="2817152"/>
                  </a:lnTo>
                  <a:lnTo>
                    <a:pt x="52082" y="2861754"/>
                  </a:lnTo>
                  <a:lnTo>
                    <a:pt x="68148" y="2905074"/>
                  </a:lnTo>
                  <a:lnTo>
                    <a:pt x="89573" y="2946603"/>
                  </a:lnTo>
                  <a:lnTo>
                    <a:pt x="116357" y="2985820"/>
                  </a:lnTo>
                  <a:lnTo>
                    <a:pt x="148501" y="3022206"/>
                  </a:lnTo>
                  <a:lnTo>
                    <a:pt x="184886" y="3054350"/>
                  </a:lnTo>
                  <a:lnTo>
                    <a:pt x="224104" y="3081134"/>
                  </a:lnTo>
                  <a:lnTo>
                    <a:pt x="265633" y="3102559"/>
                  </a:lnTo>
                  <a:lnTo>
                    <a:pt x="308952" y="3118624"/>
                  </a:lnTo>
                  <a:lnTo>
                    <a:pt x="353555" y="3129343"/>
                  </a:lnTo>
                  <a:lnTo>
                    <a:pt x="398919" y="3134703"/>
                  </a:lnTo>
                  <a:lnTo>
                    <a:pt x="444550" y="3134703"/>
                  </a:lnTo>
                  <a:lnTo>
                    <a:pt x="489915" y="3129343"/>
                  </a:lnTo>
                  <a:lnTo>
                    <a:pt x="534517" y="3118624"/>
                  </a:lnTo>
                  <a:lnTo>
                    <a:pt x="577837" y="3102559"/>
                  </a:lnTo>
                  <a:lnTo>
                    <a:pt x="619366" y="3081134"/>
                  </a:lnTo>
                  <a:lnTo>
                    <a:pt x="658583" y="3054350"/>
                  </a:lnTo>
                  <a:lnTo>
                    <a:pt x="694982" y="3022206"/>
                  </a:lnTo>
                  <a:lnTo>
                    <a:pt x="1133640" y="2583561"/>
                  </a:lnTo>
                  <a:lnTo>
                    <a:pt x="1133640" y="1490586"/>
                  </a:lnTo>
                  <a:close/>
                </a:path>
                <a:path w="1134109" h="3134995" extrusionOk="0">
                  <a:moveTo>
                    <a:pt x="1133640" y="0"/>
                  </a:moveTo>
                  <a:lnTo>
                    <a:pt x="24295" y="1109332"/>
                  </a:lnTo>
                  <a:lnTo>
                    <a:pt x="6070" y="1136802"/>
                  </a:lnTo>
                  <a:lnTo>
                    <a:pt x="0" y="1168069"/>
                  </a:lnTo>
                  <a:lnTo>
                    <a:pt x="6070" y="1199349"/>
                  </a:lnTo>
                  <a:lnTo>
                    <a:pt x="24295" y="1226807"/>
                  </a:lnTo>
                  <a:lnTo>
                    <a:pt x="51803" y="1245095"/>
                  </a:lnTo>
                  <a:lnTo>
                    <a:pt x="83070" y="1251191"/>
                  </a:lnTo>
                  <a:lnTo>
                    <a:pt x="114312" y="1245095"/>
                  </a:lnTo>
                  <a:lnTo>
                    <a:pt x="141770" y="1226807"/>
                  </a:lnTo>
                  <a:lnTo>
                    <a:pt x="1133640" y="235026"/>
                  </a:lnTo>
                  <a:lnTo>
                    <a:pt x="1133640" y="0"/>
                  </a:lnTo>
                  <a:close/>
                </a:path>
              </a:pathLst>
            </a:custGeom>
            <a:solidFill>
              <a:srgbClr val="D30D5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27"/>
          <p:cNvSpPr/>
          <p:nvPr/>
        </p:nvSpPr>
        <p:spPr>
          <a:xfrm>
            <a:off x="11056842" y="4822839"/>
            <a:ext cx="1134109" cy="1251585"/>
          </a:xfrm>
          <a:custGeom>
            <a:avLst/>
            <a:gdLst/>
            <a:ahLst/>
            <a:cxnLst/>
            <a:rect l="l" t="t" r="r" b="b"/>
            <a:pathLst>
              <a:path w="1134109" h="1251585" extrusionOk="0">
                <a:moveTo>
                  <a:pt x="141763" y="1226894"/>
                </a:moveTo>
                <a:lnTo>
                  <a:pt x="24288" y="1226894"/>
                </a:lnTo>
                <a:lnTo>
                  <a:pt x="51806" y="1245146"/>
                </a:lnTo>
                <a:lnTo>
                  <a:pt x="83073" y="1251230"/>
                </a:lnTo>
                <a:lnTo>
                  <a:pt x="114317" y="1245146"/>
                </a:lnTo>
                <a:lnTo>
                  <a:pt x="141763" y="1226894"/>
                </a:lnTo>
                <a:close/>
              </a:path>
              <a:path w="1134109" h="1251585" extrusionOk="0">
                <a:moveTo>
                  <a:pt x="1133633" y="0"/>
                </a:moveTo>
                <a:lnTo>
                  <a:pt x="24288" y="1109393"/>
                </a:lnTo>
                <a:lnTo>
                  <a:pt x="6072" y="1136879"/>
                </a:lnTo>
                <a:lnTo>
                  <a:pt x="0" y="1168145"/>
                </a:lnTo>
                <a:lnTo>
                  <a:pt x="6072" y="1199414"/>
                </a:lnTo>
                <a:lnTo>
                  <a:pt x="24288" y="1226906"/>
                </a:lnTo>
                <a:lnTo>
                  <a:pt x="141763" y="1226894"/>
                </a:lnTo>
                <a:lnTo>
                  <a:pt x="1133633" y="235137"/>
                </a:lnTo>
                <a:lnTo>
                  <a:pt x="1133633" y="0"/>
                </a:lnTo>
                <a:close/>
              </a:path>
            </a:pathLst>
          </a:custGeom>
          <a:solidFill>
            <a:srgbClr val="2A30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" name="TextBox 2"/>
          <p:cNvSpPr txBox="1"/>
          <p:nvPr/>
        </p:nvSpPr>
        <p:spPr>
          <a:xfrm>
            <a:off x="1581150" y="201390"/>
            <a:ext cx="85534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/>
              <a:t>Все люди достойны любви, дружбы и уважения!</a:t>
            </a:r>
          </a:p>
        </p:txBody>
      </p:sp>
      <p:pic>
        <p:nvPicPr>
          <p:cNvPr id="8194" name="Picture 2" descr="H:\Рабочие папки\Волонтёры 2\Фото\слайд 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198243"/>
            <a:ext cx="3001899" cy="400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Рабочие папки\Волонтёры 2\Фото\слайд 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199" y="2207220"/>
            <a:ext cx="2246375" cy="399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:\Рабочие папки\Волонтёры 2\Фото\слайд 14,15!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563" y="2196731"/>
            <a:ext cx="3001899" cy="400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A49E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7"/>
          <p:cNvSpPr/>
          <p:nvPr/>
        </p:nvSpPr>
        <p:spPr>
          <a:xfrm>
            <a:off x="0" y="6411467"/>
            <a:ext cx="12190592" cy="113220"/>
          </a:xfrm>
          <a:custGeom>
            <a:avLst/>
            <a:gdLst/>
            <a:ahLst/>
            <a:cxnLst/>
            <a:rect l="l" t="t" r="r" b="b"/>
            <a:pathLst>
              <a:path w="8562340" h="129540" extrusionOk="0">
                <a:moveTo>
                  <a:pt x="8497062" y="0"/>
                </a:moveTo>
                <a:lnTo>
                  <a:pt x="0" y="0"/>
                </a:lnTo>
                <a:lnTo>
                  <a:pt x="0" y="129540"/>
                </a:lnTo>
                <a:lnTo>
                  <a:pt x="8497123" y="129540"/>
                </a:lnTo>
                <a:lnTo>
                  <a:pt x="8522291" y="124461"/>
                </a:lnTo>
                <a:lnTo>
                  <a:pt x="8542877" y="110577"/>
                </a:lnTo>
                <a:lnTo>
                  <a:pt x="8556748" y="89985"/>
                </a:lnTo>
                <a:lnTo>
                  <a:pt x="8561832" y="64769"/>
                </a:lnTo>
                <a:lnTo>
                  <a:pt x="8556748" y="39556"/>
                </a:lnTo>
                <a:lnTo>
                  <a:pt x="8542877" y="18969"/>
                </a:lnTo>
                <a:lnTo>
                  <a:pt x="8522291" y="5089"/>
                </a:lnTo>
                <a:lnTo>
                  <a:pt x="8497062" y="0"/>
                </a:lnTo>
                <a:close/>
              </a:path>
            </a:pathLst>
          </a:custGeom>
          <a:solidFill>
            <a:srgbClr val="2A30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79" name="Google Shape;379;p27"/>
          <p:cNvGrpSpPr/>
          <p:nvPr/>
        </p:nvGrpSpPr>
        <p:grpSpPr>
          <a:xfrm>
            <a:off x="10798037" y="1063002"/>
            <a:ext cx="1392908" cy="3134995"/>
            <a:chOff x="10798037" y="1063002"/>
            <a:chExt cx="1392908" cy="3134995"/>
          </a:xfrm>
        </p:grpSpPr>
        <p:sp>
          <p:nvSpPr>
            <p:cNvPr id="380" name="Google Shape;380;p27"/>
            <p:cNvSpPr/>
            <p:nvPr/>
          </p:nvSpPr>
          <p:spPr>
            <a:xfrm>
              <a:off x="10798037" y="1634235"/>
              <a:ext cx="1392554" cy="1617345"/>
            </a:xfrm>
            <a:custGeom>
              <a:avLst/>
              <a:gdLst/>
              <a:ahLst/>
              <a:cxnLst/>
              <a:rect l="l" t="t" r="r" b="b"/>
              <a:pathLst>
                <a:path w="1392554" h="1617345" extrusionOk="0">
                  <a:moveTo>
                    <a:pt x="1392438" y="0"/>
                  </a:moveTo>
                  <a:lnTo>
                    <a:pt x="44714" y="1347724"/>
                  </a:lnTo>
                  <a:lnTo>
                    <a:pt x="14904" y="1388986"/>
                  </a:lnTo>
                  <a:lnTo>
                    <a:pt x="0" y="1435784"/>
                  </a:lnTo>
                  <a:lnTo>
                    <a:pt x="0" y="1484417"/>
                  </a:lnTo>
                  <a:lnTo>
                    <a:pt x="14904" y="1531185"/>
                  </a:lnTo>
                  <a:lnTo>
                    <a:pt x="44714" y="1572387"/>
                  </a:lnTo>
                  <a:lnTo>
                    <a:pt x="85916" y="1602196"/>
                  </a:lnTo>
                  <a:lnTo>
                    <a:pt x="132683" y="1617101"/>
                  </a:lnTo>
                  <a:lnTo>
                    <a:pt x="181316" y="1617101"/>
                  </a:lnTo>
                  <a:lnTo>
                    <a:pt x="228114" y="1602196"/>
                  </a:lnTo>
                  <a:lnTo>
                    <a:pt x="269377" y="1572387"/>
                  </a:lnTo>
                  <a:lnTo>
                    <a:pt x="1392438" y="449326"/>
                  </a:lnTo>
                  <a:lnTo>
                    <a:pt x="1392438" y="0"/>
                  </a:lnTo>
                  <a:close/>
                </a:path>
              </a:pathLst>
            </a:custGeom>
            <a:solidFill>
              <a:srgbClr val="2A308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27"/>
            <p:cNvSpPr/>
            <p:nvPr/>
          </p:nvSpPr>
          <p:spPr>
            <a:xfrm>
              <a:off x="11056836" y="1063002"/>
              <a:ext cx="1134109" cy="3134995"/>
            </a:xfrm>
            <a:custGeom>
              <a:avLst/>
              <a:gdLst/>
              <a:ahLst/>
              <a:cxnLst/>
              <a:rect l="l" t="t" r="r" b="b"/>
              <a:pathLst>
                <a:path w="1134109" h="3134995" extrusionOk="0">
                  <a:moveTo>
                    <a:pt x="1133640" y="1490586"/>
                  </a:moveTo>
                  <a:lnTo>
                    <a:pt x="148501" y="2475725"/>
                  </a:lnTo>
                  <a:lnTo>
                    <a:pt x="116357" y="2512123"/>
                  </a:lnTo>
                  <a:lnTo>
                    <a:pt x="89573" y="2551341"/>
                  </a:lnTo>
                  <a:lnTo>
                    <a:pt x="68148" y="2592870"/>
                  </a:lnTo>
                  <a:lnTo>
                    <a:pt x="52082" y="2636189"/>
                  </a:lnTo>
                  <a:lnTo>
                    <a:pt x="41363" y="2680792"/>
                  </a:lnTo>
                  <a:lnTo>
                    <a:pt x="36004" y="2726156"/>
                  </a:lnTo>
                  <a:lnTo>
                    <a:pt x="36004" y="2771787"/>
                  </a:lnTo>
                  <a:lnTo>
                    <a:pt x="41363" y="2817152"/>
                  </a:lnTo>
                  <a:lnTo>
                    <a:pt x="52082" y="2861754"/>
                  </a:lnTo>
                  <a:lnTo>
                    <a:pt x="68148" y="2905074"/>
                  </a:lnTo>
                  <a:lnTo>
                    <a:pt x="89573" y="2946603"/>
                  </a:lnTo>
                  <a:lnTo>
                    <a:pt x="116357" y="2985820"/>
                  </a:lnTo>
                  <a:lnTo>
                    <a:pt x="148501" y="3022206"/>
                  </a:lnTo>
                  <a:lnTo>
                    <a:pt x="184886" y="3054350"/>
                  </a:lnTo>
                  <a:lnTo>
                    <a:pt x="224104" y="3081134"/>
                  </a:lnTo>
                  <a:lnTo>
                    <a:pt x="265633" y="3102559"/>
                  </a:lnTo>
                  <a:lnTo>
                    <a:pt x="308952" y="3118624"/>
                  </a:lnTo>
                  <a:lnTo>
                    <a:pt x="353555" y="3129343"/>
                  </a:lnTo>
                  <a:lnTo>
                    <a:pt x="398919" y="3134703"/>
                  </a:lnTo>
                  <a:lnTo>
                    <a:pt x="444550" y="3134703"/>
                  </a:lnTo>
                  <a:lnTo>
                    <a:pt x="489915" y="3129343"/>
                  </a:lnTo>
                  <a:lnTo>
                    <a:pt x="534517" y="3118624"/>
                  </a:lnTo>
                  <a:lnTo>
                    <a:pt x="577837" y="3102559"/>
                  </a:lnTo>
                  <a:lnTo>
                    <a:pt x="619366" y="3081134"/>
                  </a:lnTo>
                  <a:lnTo>
                    <a:pt x="658583" y="3054350"/>
                  </a:lnTo>
                  <a:lnTo>
                    <a:pt x="694982" y="3022206"/>
                  </a:lnTo>
                  <a:lnTo>
                    <a:pt x="1133640" y="2583561"/>
                  </a:lnTo>
                  <a:lnTo>
                    <a:pt x="1133640" y="1490586"/>
                  </a:lnTo>
                  <a:close/>
                </a:path>
                <a:path w="1134109" h="3134995" extrusionOk="0">
                  <a:moveTo>
                    <a:pt x="1133640" y="0"/>
                  </a:moveTo>
                  <a:lnTo>
                    <a:pt x="24295" y="1109332"/>
                  </a:lnTo>
                  <a:lnTo>
                    <a:pt x="6070" y="1136802"/>
                  </a:lnTo>
                  <a:lnTo>
                    <a:pt x="0" y="1168069"/>
                  </a:lnTo>
                  <a:lnTo>
                    <a:pt x="6070" y="1199349"/>
                  </a:lnTo>
                  <a:lnTo>
                    <a:pt x="24295" y="1226807"/>
                  </a:lnTo>
                  <a:lnTo>
                    <a:pt x="51803" y="1245095"/>
                  </a:lnTo>
                  <a:lnTo>
                    <a:pt x="83070" y="1251191"/>
                  </a:lnTo>
                  <a:lnTo>
                    <a:pt x="114312" y="1245095"/>
                  </a:lnTo>
                  <a:lnTo>
                    <a:pt x="141770" y="1226807"/>
                  </a:lnTo>
                  <a:lnTo>
                    <a:pt x="1133640" y="235026"/>
                  </a:lnTo>
                  <a:lnTo>
                    <a:pt x="1133640" y="0"/>
                  </a:lnTo>
                  <a:close/>
                </a:path>
              </a:pathLst>
            </a:custGeom>
            <a:solidFill>
              <a:srgbClr val="D30D5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27"/>
          <p:cNvSpPr/>
          <p:nvPr/>
        </p:nvSpPr>
        <p:spPr>
          <a:xfrm>
            <a:off x="11056842" y="4822839"/>
            <a:ext cx="1134109" cy="1251585"/>
          </a:xfrm>
          <a:custGeom>
            <a:avLst/>
            <a:gdLst/>
            <a:ahLst/>
            <a:cxnLst/>
            <a:rect l="l" t="t" r="r" b="b"/>
            <a:pathLst>
              <a:path w="1134109" h="1251585" extrusionOk="0">
                <a:moveTo>
                  <a:pt x="141763" y="1226894"/>
                </a:moveTo>
                <a:lnTo>
                  <a:pt x="24288" y="1226894"/>
                </a:lnTo>
                <a:lnTo>
                  <a:pt x="51806" y="1245146"/>
                </a:lnTo>
                <a:lnTo>
                  <a:pt x="83073" y="1251230"/>
                </a:lnTo>
                <a:lnTo>
                  <a:pt x="114317" y="1245146"/>
                </a:lnTo>
                <a:lnTo>
                  <a:pt x="141763" y="1226894"/>
                </a:lnTo>
                <a:close/>
              </a:path>
              <a:path w="1134109" h="1251585" extrusionOk="0">
                <a:moveTo>
                  <a:pt x="1133633" y="0"/>
                </a:moveTo>
                <a:lnTo>
                  <a:pt x="24288" y="1109393"/>
                </a:lnTo>
                <a:lnTo>
                  <a:pt x="6072" y="1136879"/>
                </a:lnTo>
                <a:lnTo>
                  <a:pt x="0" y="1168145"/>
                </a:lnTo>
                <a:lnTo>
                  <a:pt x="6072" y="1199414"/>
                </a:lnTo>
                <a:lnTo>
                  <a:pt x="24288" y="1226906"/>
                </a:lnTo>
                <a:lnTo>
                  <a:pt x="141763" y="1226894"/>
                </a:lnTo>
                <a:lnTo>
                  <a:pt x="1133633" y="235137"/>
                </a:lnTo>
                <a:lnTo>
                  <a:pt x="1133633" y="0"/>
                </a:lnTo>
                <a:close/>
              </a:path>
            </a:pathLst>
          </a:custGeom>
          <a:solidFill>
            <a:srgbClr val="2A30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" name="TextBox 2"/>
          <p:cNvSpPr txBox="1"/>
          <p:nvPr/>
        </p:nvSpPr>
        <p:spPr>
          <a:xfrm>
            <a:off x="2851681" y="201389"/>
            <a:ext cx="64872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/>
              <a:t>Спасибо за внимание!</a:t>
            </a:r>
          </a:p>
        </p:txBody>
      </p:sp>
      <p:pic>
        <p:nvPicPr>
          <p:cNvPr id="9218" name="Picture 2" descr="H:\Рабочие папки\Волонтёры 2\Фото\слайд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994" y="970830"/>
            <a:ext cx="7086601" cy="531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0421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208</Words>
  <Application>Microsoft Office PowerPoint</Application>
  <PresentationFormat>Произвольный</PresentationFormat>
  <Paragraphs>24</Paragraphs>
  <Slides>9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Office Theme</vt:lpstr>
      <vt:lpstr>Презентация PowerPoint</vt:lpstr>
      <vt:lpstr>Главная цель нашего проекта - реализация равного права лицам с ОВЗ на:</vt:lpstr>
      <vt:lpstr>Презентация PowerPoint</vt:lpstr>
      <vt:lpstr>Презентация PowerPoint</vt:lpstr>
      <vt:lpstr>Так волонтеры культуры нашего проекта помогают в реализации социальных инициатив в Тульской области. </vt:lpstr>
      <vt:lpstr>Привлекательность старшеклассника в качестве наставника-волонтёра в сравнении со взрослым педагогом для детей с инвалидностью намного выше!</vt:lpstr>
      <vt:lpstr>Наш проект одинаково ценен как для детей с ОВЗ, так и для обычных здоровых детей.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Анна Соколова</cp:lastModifiedBy>
  <cp:revision>9</cp:revision>
  <dcterms:modified xsi:type="dcterms:W3CDTF">2023-05-13T12:34:41Z</dcterms:modified>
</cp:coreProperties>
</file>