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78" r:id="rId5"/>
    <p:sldId id="276" r:id="rId6"/>
    <p:sldId id="277" r:id="rId7"/>
    <p:sldId id="275" r:id="rId8"/>
    <p:sldId id="274" r:id="rId9"/>
    <p:sldId id="266" r:id="rId10"/>
    <p:sldId id="279" r:id="rId11"/>
    <p:sldId id="280" r:id="rId12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48256-1766-4C20-87C9-541D35051A3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FCBE1-00F2-42C6-95B1-78740C99D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0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FCBE1-00F2-42C6-95B1-78740C99DE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0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753599" cy="73151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753600" cy="640080"/>
          </a:xfrm>
          <a:custGeom>
            <a:avLst/>
            <a:gdLst/>
            <a:ahLst/>
            <a:cxnLst/>
            <a:rect l="l" t="t" r="r" b="b"/>
            <a:pathLst>
              <a:path w="9753600" h="640080">
                <a:moveTo>
                  <a:pt x="9753598" y="639888"/>
                </a:moveTo>
                <a:lnTo>
                  <a:pt x="0" y="639888"/>
                </a:lnTo>
                <a:lnTo>
                  <a:pt x="0" y="0"/>
                </a:lnTo>
                <a:lnTo>
                  <a:pt x="9753598" y="0"/>
                </a:lnTo>
                <a:lnTo>
                  <a:pt x="9753598" y="639888"/>
                </a:lnTo>
                <a:close/>
              </a:path>
            </a:pathLst>
          </a:custGeom>
          <a:solidFill>
            <a:srgbClr val="8FE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5458" y="2698728"/>
            <a:ext cx="6002682" cy="1927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k.com/ecol_voluntee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col.edu.ru/studentam/volonterskoe_dvizhen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" y="1905000"/>
            <a:ext cx="9372600" cy="301556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  <a:tabLst>
                <a:tab pos="1990089" algn="l"/>
                <a:tab pos="4156075" algn="l"/>
              </a:tabLst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ahoma"/>
              </a:rPr>
              <a:t>Волонтерское движение «Творцы добра» 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ahoma"/>
              </a:rPr>
            </a:b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ahoma"/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ahoma"/>
              </a:rPr>
              <a:t>Южно-Уральского государственного колледжа</a:t>
            </a:r>
            <a:endParaRPr lang="ru-RU" sz="199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Поощрения волонтеров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554B6-B590-4410-9175-5EB2813DDC92}"/>
              </a:ext>
            </a:extLst>
          </p:cNvPr>
          <p:cNvSpPr txBox="1"/>
          <p:nvPr/>
        </p:nvSpPr>
        <p:spPr>
          <a:xfrm>
            <a:off x="22608" y="6119895"/>
            <a:ext cx="4015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Каждый волонтер колледжа получает благодарность от организации, билеты на мероприятия города Челябинска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4A4A9D-6E41-47A9-94E2-2AB2ED73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96999"/>
            <a:ext cx="3200400" cy="4521201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0BE3FF-DD10-4852-9F61-AFDA31DC56A0}"/>
              </a:ext>
            </a:extLst>
          </p:cNvPr>
          <p:cNvSpPr txBox="1"/>
          <p:nvPr/>
        </p:nvSpPr>
        <p:spPr>
          <a:xfrm>
            <a:off x="3942515" y="1396999"/>
            <a:ext cx="4726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также незабываемые эмоции от проведенных мероприятий.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B5CEB0-CBA3-4591-B87D-A4BF63E97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3" y="2133600"/>
            <a:ext cx="5562600" cy="3708400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385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EB2220-921B-42FD-95DE-13701DE46176}"/>
              </a:ext>
            </a:extLst>
          </p:cNvPr>
          <p:cNvSpPr txBox="1"/>
          <p:nvPr/>
        </p:nvSpPr>
        <p:spPr>
          <a:xfrm>
            <a:off x="247650" y="76200"/>
            <a:ext cx="925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Контакты</a:t>
            </a:r>
          </a:p>
        </p:txBody>
      </p:sp>
      <p:pic>
        <p:nvPicPr>
          <p:cNvPr id="6" name="Рисунок 5">
            <a:hlinkClick r:id="rId2"/>
            <a:extLst>
              <a:ext uri="{FF2B5EF4-FFF2-40B4-BE49-F238E27FC236}">
                <a16:creationId xmlns:a16="http://schemas.microsoft.com/office/drawing/2014/main" id="{E81AEF0F-34FB-45EE-A342-CF5EDAA2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746" y="1544571"/>
            <a:ext cx="1512225" cy="1421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F4D9CA-6CC0-4C57-B06F-9457EF944E55}"/>
              </a:ext>
            </a:extLst>
          </p:cNvPr>
          <p:cNvSpPr txBox="1"/>
          <p:nvPr/>
        </p:nvSpPr>
        <p:spPr>
          <a:xfrm>
            <a:off x="150726" y="1821570"/>
            <a:ext cx="3278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в социальных сетях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52E47-3B18-4462-9834-9EB527660D6D}"/>
              </a:ext>
            </a:extLst>
          </p:cNvPr>
          <p:cNvSpPr txBox="1"/>
          <p:nvPr/>
        </p:nvSpPr>
        <p:spPr>
          <a:xfrm>
            <a:off x="164124" y="3472934"/>
            <a:ext cx="2516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Сайт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341F4-AE6D-41B9-B073-8AAF1636A48C}"/>
              </a:ext>
            </a:extLst>
          </p:cNvPr>
          <p:cNvSpPr txBox="1"/>
          <p:nvPr/>
        </p:nvSpPr>
        <p:spPr>
          <a:xfrm>
            <a:off x="70312" y="5308964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Телефон                          +7-912-775-88-49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CB79E-8942-4863-A595-001A3ABA12A7}"/>
              </a:ext>
            </a:extLst>
          </p:cNvPr>
          <p:cNvSpPr txBox="1"/>
          <p:nvPr/>
        </p:nvSpPr>
        <p:spPr>
          <a:xfrm>
            <a:off x="150726" y="4364223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E-mail                              petrova_yuv@icloud.com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1E417-997A-4E98-9F38-BED899892BC7}"/>
              </a:ext>
            </a:extLst>
          </p:cNvPr>
          <p:cNvSpPr txBox="1"/>
          <p:nvPr/>
        </p:nvSpPr>
        <p:spPr>
          <a:xfrm>
            <a:off x="1752600" y="3625334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http://www.</a:t>
            </a:r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  <a:hlinkClick r:id="rId4"/>
              </a:rPr>
              <a:t>ecol</a:t>
            </a:r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.edu.ru/studentam/volonterskoe_dvizhenie</a:t>
            </a:r>
          </a:p>
        </p:txBody>
      </p:sp>
    </p:spTree>
    <p:extLst>
      <p:ext uri="{BB962C8B-B14F-4D97-AF65-F5344CB8AC3E}">
        <p14:creationId xmlns:p14="http://schemas.microsoft.com/office/powerpoint/2010/main" val="263474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2C02C-20E9-4BAD-BE22-403BE228BEB8}"/>
              </a:ext>
            </a:extLst>
          </p:cNvPr>
          <p:cNvSpPr txBox="1"/>
          <p:nvPr/>
        </p:nvSpPr>
        <p:spPr>
          <a:xfrm>
            <a:off x="228600" y="0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kern="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Мы на </a:t>
            </a:r>
            <a:r>
              <a:rPr lang="ru-RU" sz="3600" b="1" i="1" kern="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добро.ру</a:t>
            </a:r>
            <a:endParaRPr lang="ru-RU" sz="3200" kern="0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8062BB-19AC-45F6-B93F-DB197B4D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B5CB0-107C-4BBA-B4CA-23ADDA6B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14400"/>
            <a:ext cx="9220200" cy="6069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344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4368BF-419E-4862-9355-7A7AE0479093}"/>
              </a:ext>
            </a:extLst>
          </p:cNvPr>
          <p:cNvSpPr txBox="1"/>
          <p:nvPr/>
        </p:nvSpPr>
        <p:spPr>
          <a:xfrm>
            <a:off x="228600" y="0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kern="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создания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D7E15-C7D3-4704-AF6F-30429B2D7C6B}"/>
              </a:ext>
            </a:extLst>
          </p:cNvPr>
          <p:cNvSpPr txBox="1"/>
          <p:nvPr/>
        </p:nvSpPr>
        <p:spPr>
          <a:xfrm>
            <a:off x="114300" y="933271"/>
            <a:ext cx="8991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Указом президента Российской Федерации 5 декабря 2017 года объявлен Днем Добровольца (волонтера) и именно в этот день в Южно-Уральском государственном колледже состоялось официальное открытие Волонтерского движения студентов и педагогических сотрудников "Творцы добра".</a:t>
            </a:r>
          </a:p>
          <a:p>
            <a:pPr lvl="0"/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5 февраля 2018 года мы подвели итоги конкурса и выбрали название нашего Волонтерского движения. Каждый студент выбирал понравившийся вариант и отдал за него свой голос!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17BF00-AA44-4630-B3C2-29313613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114800"/>
            <a:ext cx="475297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37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12529"/>
                </a:solidFill>
                <a:latin typeface="Monotype Corsiva" panose="03010101010201010101" pitchFamily="66" charset="0"/>
              </a:rPr>
              <a:t>Акция «Письмо для мамы» 2018 год  </a:t>
            </a:r>
            <a:endParaRPr lang="ru-RU" sz="2800" b="0" i="0" dirty="0">
              <a:solidFill>
                <a:srgbClr val="212529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C6BA0-C881-4437-9A46-30F79933279E}"/>
              </a:ext>
            </a:extLst>
          </p:cNvPr>
          <p:cNvSpPr txBox="1"/>
          <p:nvPr/>
        </p:nvSpPr>
        <p:spPr>
          <a:xfrm>
            <a:off x="6019800" y="1219200"/>
            <a:ext cx="34861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E1E3E6"/>
                </a:solidFill>
                <a:effectLst/>
                <a:latin typeface="Monotype Corsiva" panose="03010101010201010101" pitchFamily="66" charset="0"/>
              </a:rPr>
              <a:t>Студенты Южно-Уральского государственного колледжа бесплатно отправили полторы сотни почтовых открыток в рамках акции «Письмо для мамы», приуроченной ко Дню матери.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20FACD-6B03-426C-A71B-85F0ABF2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554133" cy="3124200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72666B-70B8-4BF7-B72B-1E8BB5E12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705272"/>
            <a:ext cx="3181350" cy="2402435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4537EA-4619-421B-AFA4-AAFCCCEE83F7}"/>
              </a:ext>
            </a:extLst>
          </p:cNvPr>
          <p:cNvSpPr txBox="1"/>
          <p:nvPr/>
        </p:nvSpPr>
        <p:spPr>
          <a:xfrm>
            <a:off x="1308543" y="5444824"/>
            <a:ext cx="2457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1E3E6"/>
                </a:solidFill>
                <a:latin typeface="Monotype Corsiva" panose="03010101010201010101" pitchFamily="66" charset="0"/>
              </a:rPr>
              <a:t>Акция проводилась совместно с Почтой России 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Открытие выставки «</a:t>
            </a:r>
            <a:r>
              <a:rPr lang="ru-RU" sz="2800" b="0" i="0" dirty="0" err="1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Имагология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» в «Доме архитектора»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84BB-DA68-4E9E-A134-C739A5EC53A4}"/>
              </a:ext>
            </a:extLst>
          </p:cNvPr>
          <p:cNvSpPr txBox="1"/>
          <p:nvPr/>
        </p:nvSpPr>
        <p:spPr>
          <a:xfrm>
            <a:off x="3810000" y="1524000"/>
            <a:ext cx="48784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27 мая в Доме архитектора состоялось открытие выставки челябинских художников уличной волны «</a:t>
            </a:r>
            <a:r>
              <a:rPr lang="ru-RU" sz="24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Имагология</a:t>
            </a: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». В первый день выставку посетило более 150 человек </a:t>
            </a:r>
          </a:p>
          <a:p>
            <a:endParaRPr lang="ru-RU" sz="24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обязанности волонтеров входила помощь в оформлении творческого пространства, регистрация участников выставки, музыкальное сопровождение.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58757-DC1E-4820-BA33-F035D0D56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1264"/>
            <a:ext cx="3233980" cy="5272672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421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Отчётный концерт Ансамбля народного танца «Самоцветы» г. Челябинска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84BB-DA68-4E9E-A134-C739A5EC53A4}"/>
              </a:ext>
            </a:extLst>
          </p:cNvPr>
          <p:cNvSpPr txBox="1"/>
          <p:nvPr/>
        </p:nvSpPr>
        <p:spPr>
          <a:xfrm>
            <a:off x="5929575" y="1752600"/>
            <a:ext cx="35830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28 мая прошел традиционный ежегодный отчётный концерт Ансамбля танца «Самоцветы» в Театре ЧТЗ. </a:t>
            </a:r>
          </a:p>
          <a:p>
            <a:r>
              <a:rPr lang="ru-RU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Работа волонтеров была высоко оценена и отмечена благодарностью от директора «Дворца культуры ООО «ЧТЗ-УРАЛТРАК» Карповой Ирины Викторовны и Художественного руководителя Ансамбля танца «Самоцветы» Боровковой Елены Викторовны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C0840-D1F3-44E1-AA68-CD00140CD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905000"/>
            <a:ext cx="5436587" cy="3339035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290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Проект «Мода без рамок и границ» для детей с ОВЗ г. Челябинск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84BB-DA68-4E9E-A134-C739A5EC53A4}"/>
              </a:ext>
            </a:extLst>
          </p:cNvPr>
          <p:cNvSpPr txBox="1"/>
          <p:nvPr/>
        </p:nvSpPr>
        <p:spPr>
          <a:xfrm>
            <a:off x="4038599" y="869350"/>
            <a:ext cx="56212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latin typeface="Monotype Corsiva" panose="03010101010201010101" pitchFamily="66" charset="0"/>
              </a:rPr>
              <a:t>Инклюзивный проект «Мода без рамок и границ» направлен на детей и подростков с ограниченными возможностями здоровья (ОВЗ) от 5 до 17 лет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DA842D-9A5B-4AE2-8881-E6E73BE8B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217363"/>
            <a:ext cx="3706166" cy="2470777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863693-8DB1-43FC-9102-E5BDFF2E7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70" y="3657600"/>
            <a:ext cx="4953000" cy="3302000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F6D794-CBDC-43D3-A1A8-5C90C5D50231}"/>
              </a:ext>
            </a:extLst>
          </p:cNvPr>
          <p:cNvSpPr txBox="1"/>
          <p:nvPr/>
        </p:nvSpPr>
        <p:spPr>
          <a:xfrm>
            <a:off x="0" y="4419600"/>
            <a:ext cx="48784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 обязанности волонтеров входила помощь сопровождения участников и гостей концерта, информирование гостей о правилах поведения во время концерта, профилактика правонарушений и контроль доступа в зал во время концерта. </a:t>
            </a:r>
          </a:p>
          <a:p>
            <a:r>
              <a:rPr lang="ru-RU" b="1" i="1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Проверка входных билетов, а так же подготовка и раздача подарков детям.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4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Концерт группы «Ария» в рамках тура «Гость из Царства теней 2022»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84BB-DA68-4E9E-A134-C739A5EC53A4}"/>
              </a:ext>
            </a:extLst>
          </p:cNvPr>
          <p:cNvSpPr txBox="1"/>
          <p:nvPr/>
        </p:nvSpPr>
        <p:spPr>
          <a:xfrm>
            <a:off x="247650" y="1828800"/>
            <a:ext cx="4698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 июня во Дворце Спорта «Юность» группа «Ария» представила грандиозный концерт, который посетило более 1500 человек.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21099-9B6D-432C-A406-CB694D53A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227423"/>
            <a:ext cx="4438650" cy="2710535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17AB6-6742-45C0-BB81-7D9A907FE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12" y="990601"/>
            <a:ext cx="4288993" cy="4038600"/>
          </a:xfrm>
          <a:prstGeom prst="rect">
            <a:avLst/>
          </a:prstGeom>
          <a:ln w="190500" cap="sq">
            <a:solidFill>
              <a:srgbClr val="8FEDB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5D0873-50CA-417F-A52A-866A4133733A}"/>
              </a:ext>
            </a:extLst>
          </p:cNvPr>
          <p:cNvSpPr txBox="1"/>
          <p:nvPr/>
        </p:nvSpPr>
        <p:spPr>
          <a:xfrm>
            <a:off x="5046368" y="5375310"/>
            <a:ext cx="4994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Ребятам нашего колледжа выпала уникальная возможность стать частью грандиозного мероприятия, под руководством </a:t>
            </a:r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ANO «SPS URAL»</a:t>
            </a:r>
            <a:endParaRPr lang="ru-RU" sz="1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0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18E9F-F2DE-49B5-8637-1406A1ABB818}"/>
              </a:ext>
            </a:extLst>
          </p:cNvPr>
          <p:cNvSpPr txBox="1"/>
          <p:nvPr/>
        </p:nvSpPr>
        <p:spPr>
          <a:xfrm>
            <a:off x="247650" y="76200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12529"/>
                </a:solidFill>
                <a:effectLst/>
                <a:latin typeface="Monotype Corsiva" panose="03010101010201010101" pitchFamily="66" charset="0"/>
              </a:rPr>
              <a:t>Выпускной МАУ ДО «Детская художественная школа искусств»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53051D-10C4-43FC-97E1-3D386ED43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17458"/>
            <a:ext cx="3359708" cy="3765697"/>
          </a:xfrm>
          <a:prstGeom prst="ellipse">
            <a:avLst/>
          </a:prstGeom>
          <a:ln>
            <a:solidFill>
              <a:srgbClr val="8FEDB1"/>
            </a:solidFill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9203-BFDF-4732-9366-6ECE11EB5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14401"/>
            <a:ext cx="4324350" cy="3053920"/>
          </a:xfrm>
          <a:prstGeom prst="rect">
            <a:avLst/>
          </a:prstGeom>
          <a:ln w="127000" cap="rnd">
            <a:solidFill>
              <a:srgbClr val="8FEDB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5C6635-5134-43A5-A8FA-D36716964511}"/>
              </a:ext>
            </a:extLst>
          </p:cNvPr>
          <p:cNvSpPr txBox="1"/>
          <p:nvPr/>
        </p:nvSpPr>
        <p:spPr>
          <a:xfrm>
            <a:off x="229228" y="4955081"/>
            <a:ext cx="5924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их обязанности входила помощь в организации и проведении мероприятия, помощь в подготовке площадки, а также встреча гостей ну и позитивный настрой.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84BB-DA68-4E9E-A134-C739A5EC53A4}"/>
              </a:ext>
            </a:extLst>
          </p:cNvPr>
          <p:cNvSpPr txBox="1"/>
          <p:nvPr/>
        </p:nvSpPr>
        <p:spPr>
          <a:xfrm>
            <a:off x="4724400" y="1354418"/>
            <a:ext cx="48784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 июня 2022 г. студенты нашего колледжа во главе с </a:t>
            </a:r>
            <a:r>
              <a:rPr lang="ru-RU" sz="24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Чераевой</a:t>
            </a: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Ольгой Александровной не остались в стороне и приняли участие в мероприятии</a:t>
            </a:r>
          </a:p>
        </p:txBody>
      </p:sp>
    </p:spTree>
    <p:extLst>
      <p:ext uri="{BB962C8B-B14F-4D97-AF65-F5344CB8AC3E}">
        <p14:creationId xmlns:p14="http://schemas.microsoft.com/office/powerpoint/2010/main" val="306833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479</Words>
  <Application>Microsoft Office PowerPoint</Application>
  <PresentationFormat>Произвольный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Microsoft Sans Serif</vt:lpstr>
      <vt:lpstr>Monotype Corsiva</vt:lpstr>
      <vt:lpstr>Tahoma</vt:lpstr>
      <vt:lpstr>Office Theme</vt:lpstr>
      <vt:lpstr>Волонтерское движение «Творцы добра»   Южно-Уральского государственного колледжа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Galaxy Trivia Presentation</dc:title>
  <dc:creator>О. А.</dc:creator>
  <cp:keywords>DAExdQngtho,BAEYknh6iqs</cp:keywords>
  <cp:lastModifiedBy>Пользователь</cp:lastModifiedBy>
  <cp:revision>61</cp:revision>
  <dcterms:created xsi:type="dcterms:W3CDTF">2021-12-03T05:42:12Z</dcterms:created>
  <dcterms:modified xsi:type="dcterms:W3CDTF">2022-06-09T04:23:40Z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Canva</vt:lpwstr>
  </property>
  <property fmtid="{D5CDD505-2E9C-101B-9397-08002B2CF9AE}" pid="4" name="LastSaved">
    <vt:filetime>2021-12-03T00:00:00Z</vt:filetime>
  </property>
</Properties>
</file>