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6339-F6B2-4ACB-A620-14F26BAF0B9C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22AD-2B38-4FA7-8BAC-0B3358A5BF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ld-blurred-gradient-style-abstract-luxury-background-illustration-wallpaper-free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ПРОЕКТ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СВОих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 не бросаем»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(изготовление </a:t>
            </a: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антидроновых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</a:rPr>
              <a:t> одеял)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697632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Добровольческое агентство 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«Рука в руке»</a:t>
            </a:r>
          </a:p>
          <a:p>
            <a:r>
              <a:rPr lang="ru-RU" alt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Fo Sans"/>
              </a:rPr>
              <a:t>Деревянко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Fo Sans"/>
              </a:rPr>
              <a:t> Дарья Валерьевна </a:t>
            </a: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 descr="rxku-JmLL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76872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d-blurred-gradient-style-abstract-luxury-background-illustration-wallpaper-free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844824"/>
            <a:ext cx="3168352" cy="28803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Подобную технологию применяют в экипировке спасателей для защиты от переохлаждения. Экипировка способна защитить не только людей, но и блиндажи, укрепления и технику.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photo_2024-09-30_11-54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2506425" cy="5589240"/>
          </a:xfrm>
          <a:prstGeom prst="rect">
            <a:avLst/>
          </a:prstGeom>
        </p:spPr>
      </p:pic>
      <p:pic>
        <p:nvPicPr>
          <p:cNvPr id="6" name="Рисунок 5" descr="photo_2024-09-30_11-54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48680"/>
            <a:ext cx="2541399" cy="5667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d-blurred-gradient-style-abstract-luxury-background-illustration-wallpaper-free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082"/>
            <a:ext cx="9144000" cy="68760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556792"/>
            <a:ext cx="3384376" cy="31683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Проведено 3 мастер-класса для волонтеров</a:t>
            </a:r>
            <a:endParaRPr lang="ru-RU" sz="2400" dirty="0"/>
          </a:p>
        </p:txBody>
      </p:sp>
      <p:pic>
        <p:nvPicPr>
          <p:cNvPr id="5" name="Рисунок 4" descr="LOR3gS1D7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5256584" cy="3942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d-blurred-gradient-style-abstract-luxury-background-illustration-wallpaper-free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 реализации проекта присоединились практически все волонтеры учреждений и предприятий поселка</a:t>
            </a:r>
            <a:endParaRPr lang="ru-RU" sz="2800" dirty="0"/>
          </a:p>
        </p:txBody>
      </p:sp>
      <p:pic>
        <p:nvPicPr>
          <p:cNvPr id="8" name="Рисунок 7" descr="-nchHWDq1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2880320" cy="3861760"/>
          </a:xfrm>
          <a:prstGeom prst="rect">
            <a:avLst/>
          </a:prstGeom>
        </p:spPr>
      </p:pic>
      <p:pic>
        <p:nvPicPr>
          <p:cNvPr id="6" name="Рисунок 5" descr="hPMVREZ0F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593732" cy="3888432"/>
          </a:xfrm>
          <a:prstGeom prst="rect">
            <a:avLst/>
          </a:prstGeom>
        </p:spPr>
      </p:pic>
      <p:pic>
        <p:nvPicPr>
          <p:cNvPr id="5" name="Рисунок 4" descr="3yUzdY0J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8640"/>
            <a:ext cx="295232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d-blurred-gradient-style-abstract-luxury-background-illustration-wallpaper-free-v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538736" cy="38164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Всего на сегодняшний день сшито </a:t>
            </a:r>
            <a:r>
              <a:rPr lang="ru-RU" sz="3600" dirty="0" smtClean="0">
                <a:solidFill>
                  <a:srgbClr val="C00000"/>
                </a:solidFill>
              </a:rPr>
              <a:t>78</a:t>
            </a:r>
            <a:r>
              <a:rPr lang="ru-RU" sz="3600" dirty="0" smtClean="0"/>
              <a:t> </a:t>
            </a:r>
            <a:r>
              <a:rPr lang="ru-RU" sz="3600" dirty="0" err="1" smtClean="0"/>
              <a:t>антидроновых</a:t>
            </a:r>
            <a:r>
              <a:rPr lang="ru-RU" sz="3600" dirty="0" smtClean="0"/>
              <a:t> одеял</a:t>
            </a:r>
            <a:endParaRPr lang="ru-RU" sz="3600" dirty="0"/>
          </a:p>
        </p:txBody>
      </p:sp>
      <p:pic>
        <p:nvPicPr>
          <p:cNvPr id="9" name="Рисунок 8" descr="Jqra9zwvP3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4952898" cy="3717032"/>
          </a:xfrm>
          <a:prstGeom prst="rect">
            <a:avLst/>
          </a:prstGeom>
        </p:spPr>
      </p:pic>
      <p:pic>
        <p:nvPicPr>
          <p:cNvPr id="10" name="Рисунок 9" descr="-69142lMU2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520280" cy="3240360"/>
          </a:xfrm>
          <a:prstGeom prst="rect">
            <a:avLst/>
          </a:prstGeom>
        </p:spPr>
      </p:pic>
      <p:pic>
        <p:nvPicPr>
          <p:cNvPr id="11" name="Рисунок 10" descr="TVmg-eCbW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477005"/>
            <a:ext cx="2535746" cy="32643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 «СВОих не бросаем» (изготовление антидроновых одеял)</vt:lpstr>
      <vt:lpstr>Подобную технологию применяют в экипировке спасателей для защиты от переохлаждения. Экипировка способна защитить не только людей, но и блиндажи, укрепления и технику. </vt:lpstr>
      <vt:lpstr>Проведено 3 мастер-класса для волонтеров</vt:lpstr>
      <vt:lpstr>К реализации проекта присоединились практически все волонтеры учреждений и предприятий поселка</vt:lpstr>
      <vt:lpstr>Всего на сегодняшний день сшито 78 антидроновых одеял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</cp:revision>
  <dcterms:created xsi:type="dcterms:W3CDTF">2024-09-30T03:51:01Z</dcterms:created>
  <dcterms:modified xsi:type="dcterms:W3CDTF">2024-09-30T05:03:46Z</dcterms:modified>
</cp:coreProperties>
</file>