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337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095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17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1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95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05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650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710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422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33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32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6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64C68-5483-459A-A203-E7AE3F38188F}" type="datetimeFigureOut">
              <a:rPr lang="ru-RU" smtClean="0"/>
              <a:t>29.07.2021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D1005-8B04-4CEB-B086-3C88C0F088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45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atin typeface="+mn-lt"/>
              </a:rPr>
              <a:t>Региональный проект </a:t>
            </a:r>
            <a:br>
              <a:rPr lang="ru-RU" b="1" dirty="0" smtClean="0">
                <a:latin typeface="+mn-lt"/>
              </a:rPr>
            </a:br>
            <a:r>
              <a:rPr lang="ru-RU" b="1" u="sng" dirty="0" smtClean="0">
                <a:latin typeface="+mn-lt"/>
              </a:rPr>
              <a:t>Спорт ВНЕ возраста</a:t>
            </a:r>
            <a:endParaRPr lang="ru-RU" b="1" u="sng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202238"/>
            <a:ext cx="9144000" cy="1655762"/>
          </a:xfrm>
        </p:spPr>
        <p:txBody>
          <a:bodyPr/>
          <a:lstStyle/>
          <a:p>
            <a:r>
              <a:rPr lang="ru-RU" dirty="0" smtClean="0">
                <a:latin typeface="Arial Black" panose="020B0A04020102020204" pitchFamily="34" charset="0"/>
              </a:rPr>
              <a:t>Совместно с ГБУ РЦ «Молодежь плюс», СРО «Волонтеры Культуры», СРО «Волонтеры Победы», ООО «Альянс А энд Соф»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969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Arial Black" panose="020B0A04020102020204" pitchFamily="34" charset="0"/>
              </a:rPr>
              <a:t>Цель проекта "Спорт ВНЕ возраста"-это развитие у старшего поколения культуры и любви к спорту, с помощью проведения "Субботников" с профессиональными спортсменами на территории дворов домов, находящихся на территории </a:t>
            </a:r>
            <a:r>
              <a:rPr lang="ru-RU" dirty="0" err="1">
                <a:latin typeface="Arial Black" panose="020B0A04020102020204" pitchFamily="34" charset="0"/>
              </a:rPr>
              <a:t>г.Саратов</a:t>
            </a:r>
            <a:r>
              <a:rPr lang="ru-RU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7945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anose="020B0A04020102020204" pitchFamily="34" charset="0"/>
              </a:rPr>
              <a:t>Задачи проекта: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Arial Black" panose="020B0A04020102020204" pitchFamily="34" charset="0"/>
              </a:rPr>
              <a:t>1-Организовать рабочую группу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Arial Black" panose="020B0A04020102020204" pitchFamily="34" charset="0"/>
              </a:rPr>
              <a:t>2-Выбрать актуальные районы </a:t>
            </a:r>
            <a:r>
              <a:rPr lang="ru-RU" dirty="0" err="1" smtClean="0">
                <a:latin typeface="Arial Black" panose="020B0A04020102020204" pitchFamily="34" charset="0"/>
              </a:rPr>
              <a:t>г.Саратов</a:t>
            </a:r>
            <a:r>
              <a:rPr lang="ru-RU" dirty="0" smtClean="0">
                <a:latin typeface="Arial Black" panose="020B0A04020102020204" pitchFamily="34" charset="0"/>
              </a:rPr>
              <a:t>, во дворах которых проживает большое количество лиц престарелого возраста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Arial Black" panose="020B0A04020102020204" pitchFamily="34" charset="0"/>
              </a:rPr>
              <a:t>3-Проводить один раз в неделю субботник-зарядку на территории одного дора. Параллельно проводить каждую субботу по 3-4 субботника-зарядки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Arial Black" panose="020B0A04020102020204" pitchFamily="34" charset="0"/>
              </a:rPr>
              <a:t>4-Фиксировать количество участников для составления статистики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836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4504" y="167240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Arial Black" panose="020B0A04020102020204" pitchFamily="34" charset="0"/>
              </a:rPr>
              <a:t>Актуальность проекта состоит в том, что в настоящее время не существует аналогичных площадок и программ для лиц старшего возраста. Культура спорта среди людей в возрасте от 55 лет отсутствует. Иногда, человек, который хочет заняться спортом и может физически себе это позволить, не может посетить спортивные залы из-за личного стеснения и дискомфорта.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994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anose="020B0A04020102020204" pitchFamily="34" charset="0"/>
              </a:rPr>
              <a:t>Результаты: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Arial Black" panose="020B0A04020102020204" pitchFamily="34" charset="0"/>
              </a:rPr>
              <a:t>Благодаря успешной реализации проекта "Спорт ВНЕ возраста" мы сможем увеличить долю жителей </a:t>
            </a:r>
            <a:r>
              <a:rPr lang="ru-RU" dirty="0" err="1">
                <a:latin typeface="Arial Black" panose="020B0A04020102020204" pitchFamily="34" charset="0"/>
              </a:rPr>
              <a:t>г.Саратов</a:t>
            </a:r>
            <a:r>
              <a:rPr lang="ru-RU" dirty="0">
                <a:latin typeface="Arial Black" panose="020B0A04020102020204" pitchFamily="34" charset="0"/>
              </a:rPr>
              <a:t>, занимающихся спортом во взрослом возрасте с 3% до 10</a:t>
            </a:r>
            <a:r>
              <a:rPr lang="ru-RU" dirty="0" smtClean="0">
                <a:latin typeface="Arial Black" panose="020B0A04020102020204" pitchFamily="34" charset="0"/>
              </a:rPr>
              <a:t>%-15%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855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Arial Black" panose="020B0A04020102020204" pitchFamily="34" charset="0"/>
              </a:rPr>
              <a:t>Целевая группа проекта-это старшее поколение, люди в возрасте от 55 лет и старше.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909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212</Words>
  <Application>Microsoft Office PowerPoint</Application>
  <PresentationFormat>Широкоэкранный</PresentationFormat>
  <Paragraphs>12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Wingdings</vt:lpstr>
      <vt:lpstr>Тема Office</vt:lpstr>
      <vt:lpstr>Региональный проект  Спорт ВНЕ возраста</vt:lpstr>
      <vt:lpstr>Презентация PowerPoint</vt:lpstr>
      <vt:lpstr>Задачи проекта: </vt:lpstr>
      <vt:lpstr>Презентация PowerPoint</vt:lpstr>
      <vt:lpstr>Результаты: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Региональный проект  Спорт ВНЕ возраста</dc:title>
  <dc:creator>Mplus</dc:creator>
  <cp:lastModifiedBy>Mplus</cp:lastModifiedBy>
  <cp:revision>1</cp:revision>
  <dcterms:created xsi:type="dcterms:W3CDTF">2021-07-29T09:26:24Z</dcterms:created>
  <dcterms:modified xsi:type="dcterms:W3CDTF">2021-07-29T09:33:07Z</dcterms:modified>
</cp:coreProperties>
</file>