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0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8" autoAdjust="0"/>
    <p:restoredTop sz="94660"/>
  </p:normalViewPr>
  <p:slideViewPr>
    <p:cSldViewPr>
      <p:cViewPr varScale="1">
        <p:scale>
          <a:sx n="108" d="100"/>
          <a:sy n="108" d="100"/>
        </p:scale>
        <p:origin x="17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02.06.2021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1475656" y="1628800"/>
            <a:ext cx="2016224" cy="369332"/>
          </a:xfrm>
          <a:prstGeom prst="rect">
            <a:avLst/>
          </a:prstGeom>
          <a:noFill/>
        </p:spPr>
        <p:txBody>
          <a:bodyPr wrap="square" rtlCol="0">
            <a:spAutoFit/>
          </a:bodyPr>
          <a:lstStyle/>
          <a:p>
            <a:endParaRPr lang="ru-RU" dirty="0"/>
          </a:p>
        </p:txBody>
      </p:sp>
      <p:sp>
        <p:nvSpPr>
          <p:cNvPr id="91" name="TextBox 90"/>
          <p:cNvSpPr txBox="1"/>
          <p:nvPr/>
        </p:nvSpPr>
        <p:spPr>
          <a:xfrm>
            <a:off x="7308304" y="5805264"/>
            <a:ext cx="184731" cy="369332"/>
          </a:xfrm>
          <a:prstGeom prst="rect">
            <a:avLst/>
          </a:prstGeom>
          <a:noFill/>
        </p:spPr>
        <p:txBody>
          <a:bodyPr wrap="none" rtlCol="0">
            <a:spAutoFit/>
          </a:bodyPr>
          <a:lstStyle/>
          <a:p>
            <a:endParaRPr lang="ru-RU" dirty="0"/>
          </a:p>
        </p:txBody>
      </p:sp>
      <p:pic>
        <p:nvPicPr>
          <p:cNvPr id="4" name="Рисунок 3">
            <a:extLst>
              <a:ext uri="{FF2B5EF4-FFF2-40B4-BE49-F238E27FC236}">
                <a16:creationId xmlns:a16="http://schemas.microsoft.com/office/drawing/2014/main" id="{7C271FD4-0CF8-45DF-839D-A08D5A92BD30}"/>
              </a:ext>
            </a:extLst>
          </p:cNvPr>
          <p:cNvPicPr>
            <a:picLocks noChangeAspect="1"/>
          </p:cNvPicPr>
          <p:nvPr/>
        </p:nvPicPr>
        <p:blipFill rotWithShape="1">
          <a:blip r:embed="rId2"/>
          <a:srcRect l="26375" t="16401" r="26375" b="24801"/>
          <a:stretch/>
        </p:blipFill>
        <p:spPr>
          <a:xfrm>
            <a:off x="611560" y="440667"/>
            <a:ext cx="8064896" cy="5645427"/>
          </a:xfrm>
          <a:prstGeom prst="rect">
            <a:avLst/>
          </a:prstGeom>
        </p:spPr>
      </p:pic>
      <p:sp>
        <p:nvSpPr>
          <p:cNvPr id="5" name="Прямоугольник 4">
            <a:extLst>
              <a:ext uri="{FF2B5EF4-FFF2-40B4-BE49-F238E27FC236}">
                <a16:creationId xmlns:a16="http://schemas.microsoft.com/office/drawing/2014/main" id="{82CDE509-B34B-47D9-8BF9-D08FB89077FF}"/>
              </a:ext>
            </a:extLst>
          </p:cNvPr>
          <p:cNvSpPr/>
          <p:nvPr/>
        </p:nvSpPr>
        <p:spPr>
          <a:xfrm>
            <a:off x="683568" y="465154"/>
            <a:ext cx="4355989" cy="15329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noFill/>
                <a:latin typeface="Bahnschrift Light" panose="020B0502040204020203" pitchFamily="34" charset="0"/>
              </a:rPr>
              <a:t>П</a:t>
            </a:r>
            <a:r>
              <a:rPr lang="ru-RU" dirty="0" err="1">
                <a:solidFill>
                  <a:schemeClr val="tx1"/>
                </a:solidFill>
                <a:latin typeface="Bahnschrift Light" panose="020B0502040204020203" pitchFamily="34" charset="0"/>
              </a:rPr>
              <a:t>ПНИ</a:t>
            </a:r>
            <a:r>
              <a:rPr lang="ru-RU" dirty="0">
                <a:solidFill>
                  <a:schemeClr val="tx1"/>
                </a:solidFill>
                <a:latin typeface="Bahnschrift Light" panose="020B0502040204020203" pitchFamily="34" charset="0"/>
              </a:rPr>
              <a:t> «Солнышко» (</a:t>
            </a:r>
            <a:r>
              <a:rPr lang="ru-RU" dirty="0" err="1">
                <a:solidFill>
                  <a:schemeClr val="tx1"/>
                </a:solidFill>
                <a:latin typeface="Bahnschrift Light" panose="020B0502040204020203" pitchFamily="34" charset="0"/>
              </a:rPr>
              <a:t>пгт</a:t>
            </a:r>
            <a:r>
              <a:rPr lang="ru-RU" dirty="0">
                <a:solidFill>
                  <a:schemeClr val="tx1"/>
                </a:solidFill>
                <a:latin typeface="Bahnschrift Light" panose="020B0502040204020203" pitchFamily="34" charset="0"/>
              </a:rPr>
              <a:t>. Березовка)</a:t>
            </a:r>
          </a:p>
          <a:p>
            <a:pPr algn="ctr"/>
            <a:r>
              <a:rPr lang="ru-RU" dirty="0">
                <a:solidFill>
                  <a:schemeClr val="tx1"/>
                </a:solidFill>
                <a:latin typeface="Bahnschrift Light" panose="020B0502040204020203" pitchFamily="34" charset="0"/>
              </a:rPr>
              <a:t>Планируемое обустройство </a:t>
            </a:r>
          </a:p>
          <a:p>
            <a:pPr algn="ctr"/>
            <a:r>
              <a:rPr lang="ru-RU" dirty="0">
                <a:solidFill>
                  <a:schemeClr val="tx1"/>
                </a:solidFill>
                <a:latin typeface="Bahnschrift Light" panose="020B0502040204020203" pitchFamily="34" charset="0"/>
              </a:rPr>
              <a:t>комплексной спортивной площадки</a:t>
            </a:r>
            <a:endParaRPr lang="ru-RU" dirty="0">
              <a:noFill/>
              <a:latin typeface="Bahnschrift Light" panose="020B0502040204020203" pitchFamily="34" charset="0"/>
            </a:endParaRPr>
          </a:p>
        </p:txBody>
      </p:sp>
      <p:sp>
        <p:nvSpPr>
          <p:cNvPr id="7" name="Прямоугольник 6">
            <a:extLst>
              <a:ext uri="{FF2B5EF4-FFF2-40B4-BE49-F238E27FC236}">
                <a16:creationId xmlns:a16="http://schemas.microsoft.com/office/drawing/2014/main" id="{AA396D6E-60BA-418B-9C77-FD6F5E76EA9E}"/>
              </a:ext>
            </a:extLst>
          </p:cNvPr>
          <p:cNvSpPr/>
          <p:nvPr/>
        </p:nvSpPr>
        <p:spPr>
          <a:xfrm>
            <a:off x="6948264" y="2088466"/>
            <a:ext cx="1512168" cy="260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err="1">
                <a:solidFill>
                  <a:schemeClr val="tx1"/>
                </a:solidFill>
              </a:rPr>
              <a:t>пгт</a:t>
            </a:r>
            <a:r>
              <a:rPr lang="ru-RU" sz="1000" dirty="0">
                <a:solidFill>
                  <a:schemeClr val="tx1"/>
                </a:solidFill>
              </a:rPr>
              <a:t>. Березовка,           ПНИ «Солнышко</a:t>
            </a:r>
          </a:p>
        </p:txBody>
      </p:sp>
      <p:sp>
        <p:nvSpPr>
          <p:cNvPr id="8" name="Прямоугольник 7">
            <a:extLst>
              <a:ext uri="{FF2B5EF4-FFF2-40B4-BE49-F238E27FC236}">
                <a16:creationId xmlns:a16="http://schemas.microsoft.com/office/drawing/2014/main" id="{DC8C30A2-4675-48A2-BC00-882ED66E55B6}"/>
              </a:ext>
            </a:extLst>
          </p:cNvPr>
          <p:cNvSpPr/>
          <p:nvPr/>
        </p:nvSpPr>
        <p:spPr>
          <a:xfrm>
            <a:off x="5004048" y="548680"/>
            <a:ext cx="3618156" cy="14739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n>
                <a:solidFill>
                  <a:schemeClr val="bg1"/>
                </a:solidFill>
              </a:ln>
              <a:solidFill>
                <a:schemeClr val="bg1"/>
              </a:solidFill>
            </a:endParaRPr>
          </a:p>
        </p:txBody>
      </p:sp>
      <p:sp>
        <p:nvSpPr>
          <p:cNvPr id="9" name="Прямоугольник 8">
            <a:extLst>
              <a:ext uri="{FF2B5EF4-FFF2-40B4-BE49-F238E27FC236}">
                <a16:creationId xmlns:a16="http://schemas.microsoft.com/office/drawing/2014/main" id="{E54500ED-5C58-4D5E-9373-19DB2522BAF8}"/>
              </a:ext>
            </a:extLst>
          </p:cNvPr>
          <p:cNvSpPr/>
          <p:nvPr/>
        </p:nvSpPr>
        <p:spPr>
          <a:xfrm>
            <a:off x="3923928" y="4634552"/>
            <a:ext cx="4608512" cy="1314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Рисунок 10">
            <a:extLst>
              <a:ext uri="{FF2B5EF4-FFF2-40B4-BE49-F238E27FC236}">
                <a16:creationId xmlns:a16="http://schemas.microsoft.com/office/drawing/2014/main" id="{88C04BE7-DEF2-46ED-B930-28D2AF72B0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4008" y="4221089"/>
            <a:ext cx="3807557" cy="1728192"/>
          </a:xfrm>
          <a:prstGeom prst="rect">
            <a:avLst/>
          </a:prstGeom>
        </p:spPr>
      </p:pic>
      <p:sp>
        <p:nvSpPr>
          <p:cNvPr id="13" name="Прямоугольник 12">
            <a:extLst>
              <a:ext uri="{FF2B5EF4-FFF2-40B4-BE49-F238E27FC236}">
                <a16:creationId xmlns:a16="http://schemas.microsoft.com/office/drawing/2014/main" id="{157A5053-39D9-429F-B4BA-A03EE5387A8C}"/>
              </a:ext>
            </a:extLst>
          </p:cNvPr>
          <p:cNvSpPr/>
          <p:nvPr/>
        </p:nvSpPr>
        <p:spPr>
          <a:xfrm>
            <a:off x="4697276" y="1916832"/>
            <a:ext cx="576064" cy="1152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a:extLst>
              <a:ext uri="{FF2B5EF4-FFF2-40B4-BE49-F238E27FC236}">
                <a16:creationId xmlns:a16="http://schemas.microsoft.com/office/drawing/2014/main" id="{6B7EF049-8032-4F8D-945A-632175FAE6CB}"/>
              </a:ext>
            </a:extLst>
          </p:cNvPr>
          <p:cNvSpPr/>
          <p:nvPr/>
        </p:nvSpPr>
        <p:spPr>
          <a:xfrm>
            <a:off x="3672392" y="1998131"/>
            <a:ext cx="1062361" cy="4040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a:extLst>
              <a:ext uri="{FF2B5EF4-FFF2-40B4-BE49-F238E27FC236}">
                <a16:creationId xmlns:a16="http://schemas.microsoft.com/office/drawing/2014/main" id="{F495494D-3EAB-4634-8B22-AF1AF924724C}"/>
              </a:ext>
            </a:extLst>
          </p:cNvPr>
          <p:cNvSpPr/>
          <p:nvPr/>
        </p:nvSpPr>
        <p:spPr>
          <a:xfrm>
            <a:off x="647561" y="1905334"/>
            <a:ext cx="1512168" cy="12241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a:extLst>
              <a:ext uri="{FF2B5EF4-FFF2-40B4-BE49-F238E27FC236}">
                <a16:creationId xmlns:a16="http://schemas.microsoft.com/office/drawing/2014/main" id="{F17D9A6F-B7CD-4A2A-B9D7-EE99B98BE45D}"/>
              </a:ext>
            </a:extLst>
          </p:cNvPr>
          <p:cNvSpPr/>
          <p:nvPr/>
        </p:nvSpPr>
        <p:spPr>
          <a:xfrm>
            <a:off x="2159730" y="1916832"/>
            <a:ext cx="974076"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a:extLst>
              <a:ext uri="{FF2B5EF4-FFF2-40B4-BE49-F238E27FC236}">
                <a16:creationId xmlns:a16="http://schemas.microsoft.com/office/drawing/2014/main" id="{EAA25E7B-5871-4E5E-B57E-4D595901CD68}"/>
              </a:ext>
            </a:extLst>
          </p:cNvPr>
          <p:cNvSpPr/>
          <p:nvPr/>
        </p:nvSpPr>
        <p:spPr>
          <a:xfrm>
            <a:off x="648056" y="2924944"/>
            <a:ext cx="1152128"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Равнобедренный треугольник 19">
            <a:extLst>
              <a:ext uri="{FF2B5EF4-FFF2-40B4-BE49-F238E27FC236}">
                <a16:creationId xmlns:a16="http://schemas.microsoft.com/office/drawing/2014/main" id="{55F3435B-9630-46F6-831E-2BAF13A233AD}"/>
              </a:ext>
            </a:extLst>
          </p:cNvPr>
          <p:cNvSpPr/>
          <p:nvPr/>
        </p:nvSpPr>
        <p:spPr>
          <a:xfrm rot="5108997">
            <a:off x="1194171" y="2806179"/>
            <a:ext cx="1060704" cy="91440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a:extLst>
              <a:ext uri="{FF2B5EF4-FFF2-40B4-BE49-F238E27FC236}">
                <a16:creationId xmlns:a16="http://schemas.microsoft.com/office/drawing/2014/main" id="{F43E51F5-00D6-425F-B19A-DE2A0FB23270}"/>
              </a:ext>
            </a:extLst>
          </p:cNvPr>
          <p:cNvSpPr/>
          <p:nvPr/>
        </p:nvSpPr>
        <p:spPr>
          <a:xfrm>
            <a:off x="648045" y="3321635"/>
            <a:ext cx="234285" cy="11342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Равнобедренный треугольник 21">
            <a:extLst>
              <a:ext uri="{FF2B5EF4-FFF2-40B4-BE49-F238E27FC236}">
                <a16:creationId xmlns:a16="http://schemas.microsoft.com/office/drawing/2014/main" id="{E81D1779-72D3-4139-8C0D-28D07E1FFB61}"/>
              </a:ext>
            </a:extLst>
          </p:cNvPr>
          <p:cNvSpPr/>
          <p:nvPr/>
        </p:nvSpPr>
        <p:spPr>
          <a:xfrm rot="19111663">
            <a:off x="654677" y="3175513"/>
            <a:ext cx="478578" cy="39921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Равнобедренный треугольник 22">
            <a:extLst>
              <a:ext uri="{FF2B5EF4-FFF2-40B4-BE49-F238E27FC236}">
                <a16:creationId xmlns:a16="http://schemas.microsoft.com/office/drawing/2014/main" id="{88E70810-5865-448E-BA02-E114A6AA5E7C}"/>
              </a:ext>
            </a:extLst>
          </p:cNvPr>
          <p:cNvSpPr/>
          <p:nvPr/>
        </p:nvSpPr>
        <p:spPr>
          <a:xfrm rot="630077">
            <a:off x="738523" y="3550129"/>
            <a:ext cx="306282" cy="357251"/>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Равнобедренный треугольник 23">
            <a:extLst>
              <a:ext uri="{FF2B5EF4-FFF2-40B4-BE49-F238E27FC236}">
                <a16:creationId xmlns:a16="http://schemas.microsoft.com/office/drawing/2014/main" id="{A0F4C908-AB44-43A9-AD81-020DA9F22A81}"/>
              </a:ext>
            </a:extLst>
          </p:cNvPr>
          <p:cNvSpPr/>
          <p:nvPr/>
        </p:nvSpPr>
        <p:spPr>
          <a:xfrm rot="4497696">
            <a:off x="1079915" y="3549298"/>
            <a:ext cx="275087" cy="356205"/>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Равнобедренный треугольник 24">
            <a:extLst>
              <a:ext uri="{FF2B5EF4-FFF2-40B4-BE49-F238E27FC236}">
                <a16:creationId xmlns:a16="http://schemas.microsoft.com/office/drawing/2014/main" id="{50D5FBEF-A78F-429F-BE09-A55EA0261BC8}"/>
              </a:ext>
            </a:extLst>
          </p:cNvPr>
          <p:cNvSpPr/>
          <p:nvPr/>
        </p:nvSpPr>
        <p:spPr>
          <a:xfrm rot="2516347">
            <a:off x="1110883" y="3452025"/>
            <a:ext cx="310110" cy="330028"/>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Равнобедренный треугольник 25">
            <a:extLst>
              <a:ext uri="{FF2B5EF4-FFF2-40B4-BE49-F238E27FC236}">
                <a16:creationId xmlns:a16="http://schemas.microsoft.com/office/drawing/2014/main" id="{8C209F04-0DD6-4400-8933-669D29802556}"/>
              </a:ext>
            </a:extLst>
          </p:cNvPr>
          <p:cNvSpPr/>
          <p:nvPr/>
        </p:nvSpPr>
        <p:spPr>
          <a:xfrm rot="15437765">
            <a:off x="1122556" y="3369580"/>
            <a:ext cx="291812" cy="25737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022179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21</Words>
  <Application>Microsoft Office PowerPoint</Application>
  <PresentationFormat>Экран (4:3)</PresentationFormat>
  <Paragraphs>4</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Bahnschrift Light</vt:lpstr>
      <vt:lpstr>Calibri</vt:lpstr>
      <vt:lpstr>Тема Office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МБУ «Центр социального обслуживания населения г. Зеленогорска» совместно с  зеленогорской  городской  общественной организацией спортивный клуб «Ермак», КГКУ «Зеленогорский детский дом», КГБУ СО Центр семьи Зеленогорский,  КГБУ СО «Пансионат КЕДР»,  военным комиссариатом г. Зеленогорска,   СДЮСШОР «ОЛИМП»  Комитетом по делам физической культуры и спорта   МБУ «Спортивный комплекс»</dc:title>
  <dc:creator>Мартиросян Давид Гегамович</dc:creator>
  <cp:lastModifiedBy>Мартиросян Давид Гегамович</cp:lastModifiedBy>
  <cp:revision>52</cp:revision>
  <dcterms:modified xsi:type="dcterms:W3CDTF">2021-06-02T12:36:49Z</dcterms:modified>
</cp:coreProperties>
</file>