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vk.com/video/@yuliiasergeevna?z=video-47605066_456239230/pl_30770257_-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f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Отчет о деятельности экологического отряда ГБОУ СОШ №89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Калининского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117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956" y="210207"/>
            <a:ext cx="8596668" cy="1320800"/>
          </a:xfrm>
        </p:spPr>
        <p:txBody>
          <a:bodyPr/>
          <a:lstStyle/>
          <a:p>
            <a:r>
              <a:rPr lang="ru-RU" dirty="0" smtClean="0"/>
              <a:t>Участие в Экологическом диктанте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1176" r="9074" b="-588"/>
          <a:stretch/>
        </p:blipFill>
        <p:spPr>
          <a:xfrm>
            <a:off x="756744" y="1135118"/>
            <a:ext cx="3836278" cy="5712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9" r="15418" b="33793"/>
          <a:stretch/>
        </p:blipFill>
        <p:spPr>
          <a:xfrm>
            <a:off x="6604667" y="777262"/>
            <a:ext cx="4480415" cy="6080738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14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Уборка территории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46" y="1792726"/>
            <a:ext cx="2911077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55" y="1711434"/>
            <a:ext cx="3769929" cy="5026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1614" y="544786"/>
            <a:ext cx="5223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 активное участие в проекте «Крышечки </a:t>
            </a:r>
            <a:r>
              <a:rPr lang="ru-RU" dirty="0" err="1" smtClean="0">
                <a:solidFill>
                  <a:srgbClr val="002060"/>
                </a:solidFill>
              </a:rPr>
              <a:t>ДоброТы</a:t>
            </a:r>
            <a:r>
              <a:rPr lang="ru-RU" dirty="0" smtClean="0">
                <a:solidFill>
                  <a:srgbClr val="002060"/>
                </a:solidFill>
              </a:rPr>
              <a:t>» школа получила саженец голубой ели. Посажена на территории школы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1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924" y="378371"/>
            <a:ext cx="7620000" cy="11105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Мероприятие по изготовлению кормушек для птиц из упаковок ТЕТРАПАК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45" y="2349253"/>
            <a:ext cx="2784646" cy="37128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0" y="2349253"/>
            <a:ext cx="2732690" cy="36435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35" y="2349253"/>
            <a:ext cx="2910052" cy="38800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283" y="203199"/>
            <a:ext cx="3776717" cy="283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9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Развесили кормушки и наполнили кормом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57" y="2108037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277866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 помощи приюту для </a:t>
            </a:r>
            <a:r>
              <a:rPr lang="ru-RU" dirty="0" smtClean="0"/>
              <a:t>бездомных </a:t>
            </a:r>
            <a:r>
              <a:rPr lang="ru-RU" dirty="0" smtClean="0"/>
              <a:t>животных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https://vk.com/video/@yuliiasergeevna?z=video-47605066_456239230%2Fpl_30770257_-</a:t>
            </a:r>
            <a:r>
              <a:rPr lang="en-US" dirty="0" smtClean="0">
                <a:hlinkClick r:id="rId2"/>
              </a:rPr>
              <a:t>2</a:t>
            </a:r>
            <a:r>
              <a:rPr lang="ru-RU" dirty="0" smtClean="0"/>
              <a:t>  - видео-отчет </a:t>
            </a:r>
            <a:r>
              <a:rPr lang="ru-RU" dirty="0" smtClean="0"/>
              <a:t>о</a:t>
            </a:r>
          </a:p>
          <a:p>
            <a:r>
              <a:rPr lang="ru-RU" dirty="0" smtClean="0"/>
              <a:t> </a:t>
            </a:r>
            <a:r>
              <a:rPr lang="ru-RU" dirty="0" smtClean="0"/>
              <a:t>мероприятии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27" y="3244026"/>
            <a:ext cx="4204137" cy="31531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304725"/>
            <a:ext cx="2664956" cy="35532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68" y="1181203"/>
            <a:ext cx="4418411" cy="58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2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Посещение приюта детьми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9" y="1540478"/>
            <a:ext cx="3500430" cy="46672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62" y="1469856"/>
            <a:ext cx="6589986" cy="494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56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 и сортировка пластиковых крышечек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12" y="1587772"/>
            <a:ext cx="4006046" cy="30045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999" y="236951"/>
            <a:ext cx="2908628" cy="62952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3" y="3384564"/>
            <a:ext cx="4393324" cy="329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1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Посещение центра сортировки вторсырья «Зеленка»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52" y="2213140"/>
            <a:ext cx="5727486" cy="3881437"/>
          </a:xfrm>
        </p:spPr>
      </p:pic>
    </p:spTree>
    <p:extLst>
      <p:ext uri="{BB962C8B-B14F-4D97-AF65-F5344CB8AC3E}">
        <p14:creationId xmlns:p14="http://schemas.microsoft.com/office/powerpoint/2010/main" val="3371700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Экоурок</a:t>
            </a:r>
            <a:r>
              <a:rPr lang="ru-RU" dirty="0" smtClean="0"/>
              <a:t> для учеников 1 класса «Вторая жизнь пластиковой крышечки»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422" y="2150077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3215044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 макулатуры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1" y="2424386"/>
            <a:ext cx="517524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282" y="1051910"/>
            <a:ext cx="5864773" cy="439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2172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</TotalTime>
  <Words>96</Words>
  <Application>Microsoft Office PowerPoint</Application>
  <PresentationFormat>Широкоэкранный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Аспект</vt:lpstr>
      <vt:lpstr>Отчет о деятельности экологического отряда ГБОУ СОШ №89</vt:lpstr>
      <vt:lpstr>Мероприятие по изготовлению кормушек для птиц из упаковок ТЕТРАПАК</vt:lpstr>
      <vt:lpstr>Развесили кормушки и наполнили кормом </vt:lpstr>
      <vt:lpstr>Сбор помощи приюту для бездомных животных</vt:lpstr>
      <vt:lpstr>Посещение приюта детьми</vt:lpstr>
      <vt:lpstr>Сбор и сортировка пластиковых крышечек</vt:lpstr>
      <vt:lpstr>Посещение центра сортировки вторсырья «Зеленка»</vt:lpstr>
      <vt:lpstr>Экоурок для учеников 1 класса «Вторая жизнь пластиковой крышечки»</vt:lpstr>
      <vt:lpstr>Сбор макулатуры</vt:lpstr>
      <vt:lpstr>Участие в Экологическом диктанте</vt:lpstr>
      <vt:lpstr>Уборка территории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Одилов</dc:creator>
  <cp:lastModifiedBy>Виктор Одилов</cp:lastModifiedBy>
  <cp:revision>6</cp:revision>
  <dcterms:created xsi:type="dcterms:W3CDTF">2023-03-20T19:20:21Z</dcterms:created>
  <dcterms:modified xsi:type="dcterms:W3CDTF">2023-04-16T22:15:28Z</dcterms:modified>
</cp:coreProperties>
</file>