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E0AD5D-4966-4084-9D13-CDB3B4252D9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37DD8B-321E-44A9-9CE9-EF2359870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175351" cy="26369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>
                <a:effectLst/>
              </a:rPr>
              <a:t>ФЕДЕРАЛЬНОЕ АГЕНТСТВО ЖЕЛЕЗНОДОРОЖНОГО ТРАНСПОРТА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Федеральное государственное бюджетное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образовательное учреждение высшего образования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«Петербургский государственный университет путей сообщения Императора Александра </a:t>
            </a:r>
            <a:r>
              <a:rPr lang="en-US" sz="1800" dirty="0">
                <a:effectLst/>
              </a:rPr>
              <a:t>I</a:t>
            </a:r>
            <a:r>
              <a:rPr lang="ru-RU" sz="1800" dirty="0">
                <a:effectLst/>
              </a:rPr>
              <a:t>»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(ФГБОУ ВО ПГУПС)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err="1">
                <a:effectLst/>
              </a:rPr>
              <a:t>Узловский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ж.д</a:t>
            </a:r>
            <a:r>
              <a:rPr lang="ru-RU" sz="1800" dirty="0">
                <a:effectLst/>
              </a:rPr>
              <a:t>. техникум – филиал ПГУПС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C:\Users\днс\Desktop\0QFSSvnfx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70649"/>
            <a:ext cx="3297512" cy="3245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2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 Авторы: Куратор Совета студенческого самоуправления УЖТ – филиала ПГУПС</a:t>
            </a:r>
            <a:br>
              <a:rPr lang="ru-RU" sz="1800" dirty="0" smtClean="0"/>
            </a:br>
            <a:r>
              <a:rPr lang="ru-RU" sz="1800" dirty="0" err="1" smtClean="0"/>
              <a:t>Комоликова</a:t>
            </a:r>
            <a:r>
              <a:rPr lang="ru-RU" sz="1800" dirty="0" smtClean="0"/>
              <a:t> М.С.</a:t>
            </a:r>
            <a:br>
              <a:rPr lang="ru-RU" sz="1800" dirty="0" smtClean="0"/>
            </a:br>
            <a:r>
              <a:rPr lang="ru-RU" sz="1800" dirty="0" smtClean="0"/>
              <a:t>    	Председатель Совета студенческого самоуправления УЖТ – филиала ПГУПС</a:t>
            </a:r>
            <a:br>
              <a:rPr lang="ru-RU" sz="1800" dirty="0" smtClean="0"/>
            </a:br>
            <a:r>
              <a:rPr lang="ru-RU" sz="1800" dirty="0" smtClean="0"/>
              <a:t>Михеева А.А.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муниципальный этап Всероссийского конкурса </a:t>
            </a:r>
          </a:p>
          <a:p>
            <a:pPr marL="4572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«Доброволец России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2021»  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Социальный проект </a:t>
            </a:r>
          </a:p>
          <a:p>
            <a:pPr marL="4572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«Добрые сердца»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079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9912" y="188640"/>
            <a:ext cx="5112568" cy="12573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«Пока молоды, сильны, бодры, не уставайте делать ДОБРО»</a:t>
            </a:r>
            <a:endParaRPr lang="ru-RU" dirty="0"/>
          </a:p>
          <a:p>
            <a:pPr marL="45720" indent="0" algn="r">
              <a:buNone/>
            </a:pPr>
            <a:r>
              <a:rPr lang="ru-RU" dirty="0"/>
              <a:t>А.П. Чехов </a:t>
            </a:r>
            <a:endParaRPr lang="ru-RU" dirty="0"/>
          </a:p>
        </p:txBody>
      </p:sp>
      <p:pic>
        <p:nvPicPr>
          <p:cNvPr id="2050" name="Picture 2" descr="C:\Users\днс\Desktop\Baer4ib8x4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963230" cy="3739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INFJ9Oc9u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175340" cy="402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2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064896" cy="5328592"/>
          </a:xfrm>
        </p:spPr>
        <p:txBody>
          <a:bodyPr>
            <a:normAutofit/>
          </a:bodyPr>
          <a:lstStyle/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Бездомные животные обречены на голод, скитания и болезни (глисты, блохи, лишаи, ушные вши и т.д.) Большинство людей не обращают внимания или делают вид, что ничего не замечают, но эта проблема остается актуальной. Даже сами по себе, уличные животные составляют множество проблем для человеческого общества: агрессивность, распространение различных опасных заболеваний и т.д. Однако в появлении этой проблемы также виноваты и люди. Люди не задумываясь, избавляются от заведенных ими питомцев, пополняя тем самым армию уличных животных. Неужели настала пора расстаться с другом, делившим с человеком все тяготы жизни на протяжении многих лет. 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1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24936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600" b="1" dirty="0"/>
              <a:t>Цель </a:t>
            </a:r>
            <a:r>
              <a:rPr lang="ru-RU" sz="3600" b="1" dirty="0" smtClean="0"/>
              <a:t>проекта: </a:t>
            </a:r>
          </a:p>
          <a:p>
            <a:pPr marL="45720" indent="0" algn="just">
              <a:buNone/>
            </a:pPr>
            <a:r>
              <a:rPr lang="ru-RU" sz="3200" dirty="0" smtClean="0"/>
              <a:t>Организация </a:t>
            </a:r>
            <a:r>
              <a:rPr lang="ru-RU" sz="3200" dirty="0"/>
              <a:t>благотворительности в образовательном учреждении, как способ  формирования культуры социальной помощи  современного поколения  и решение социальных проблем  в современном обществе на примере реализации проекта «Добрые сердца».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52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9846669"/>
              </p:ext>
            </p:extLst>
          </p:nvPr>
        </p:nvGraphicFramePr>
        <p:xfrm>
          <a:off x="1061944" y="260648"/>
          <a:ext cx="7542504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2504"/>
              </a:tblGrid>
              <a:tr h="56166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Задачи проекта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Воспитывать чувство сопричастности, сочувствия к чужой беде, милосердия, любви и сострадания к окружающим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Развивать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и  поддерживать  социальные инициативы, направленные на   приобретение практического опыта  посредством участия в планировании и проведении социально значимых акций;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Способствовать приобретению обучающимися опыта сопричастности, сочувствия к чужой беде, милосердия, любви и сострадания к окружающим.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Способствовать осознанию ими важности и необходимости их деятельности.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Формировать    нравственные ценности: гуманизм, милосердие, человеколюбие, сострадание.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Оснащать учащихся различными источниками информации о социальных проблемах своего поселка и района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Воспитать активную жизненную позицию, позитивное отношение к жизни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4157301"/>
            <a:ext cx="234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2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16632"/>
            <a:ext cx="7317432" cy="53724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 – декабрь 2020г.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днс\Desktop\Xb93P7p9f4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EdSizG-4u4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r="5307" b="22240"/>
          <a:stretch/>
        </p:blipFill>
        <p:spPr bwMode="auto">
          <a:xfrm>
            <a:off x="5796136" y="764704"/>
            <a:ext cx="3193744" cy="3426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нс\Desktop\_El1K1N0vI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791744" cy="379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2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53029"/>
            <a:ext cx="7992888" cy="60924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тоже хотят жить!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днс\Desktop\aeTpPmB0a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657270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LWsxdXDaI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330087" cy="364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kYMsSUKHT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71236"/>
            <a:ext cx="3822469" cy="355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1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06489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2164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308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ФЕДЕРАЛЬНОЕ АГЕНТСТВО ЖЕЛЕЗНОДОРОЖНОГО ТРАНСПОРТА Федеральное государственное бюджетное образовательное учреждение высшего образования «Петербургский государственный университет путей сообщения Императора Александра I» (ФГБОУ ВО ПГУПС) Узловский ж.д. техникум – филиал ПГУПС </vt:lpstr>
      <vt:lpstr> Авторы: Куратор Совета студенческого самоуправления УЖТ – филиала ПГУПС Комоликова М.С.      Председатель Совета студенческого самоуправления УЖТ – филиала ПГУПС Михеева А.А.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6</cp:revision>
  <dcterms:created xsi:type="dcterms:W3CDTF">2021-02-09T14:09:21Z</dcterms:created>
  <dcterms:modified xsi:type="dcterms:W3CDTF">2021-02-09T15:22:06Z</dcterms:modified>
</cp:coreProperties>
</file>