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8" r:id="rId3"/>
    <p:sldId id="257" r:id="rId4"/>
    <p:sldId id="261" r:id="rId5"/>
    <p:sldId id="259" r:id="rId6"/>
    <p:sldId id="256" r:id="rId7"/>
    <p:sldId id="260" r:id="rId8"/>
    <p:sldId id="262" r:id="rId9"/>
    <p:sldId id="263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014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-66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7D787CB-E736-14A2-1203-48CD9687EA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592AB5C8-78D7-2D65-EF66-466BD62210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732561D-07FA-8758-94FA-06C4AB758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E35F5-697D-4E39-809C-A73F220001E9}" type="datetimeFigureOut">
              <a:rPr lang="ru-RU" smtClean="0"/>
              <a:pPr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7A798C9-7B36-3D5D-800F-1D3289E64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2279E9C-F4E1-6201-0F3A-73286F0F3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5297-604E-468E-969F-5AD1391D9F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58270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8FBB536-C64F-6615-3422-FA9B74237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B4F484F7-AC49-1835-E123-28FACC7A04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2C27614-231A-C965-CAD0-3731C3FB0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E35F5-697D-4E39-809C-A73F220001E9}" type="datetimeFigureOut">
              <a:rPr lang="ru-RU" smtClean="0"/>
              <a:pPr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54E2889-DE29-D67A-780D-E348131FB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8545D42-1E52-D371-ACB6-8DF6BD900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5297-604E-468E-969F-5AD1391D9F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47452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C68C4EAA-B693-E9F1-3F12-3E106EFBFE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9DDF5E0D-5EA7-66E6-0913-BD39D50BA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9FE29AB-1B96-EECD-5000-7DB5CC397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E35F5-697D-4E39-809C-A73F220001E9}" type="datetimeFigureOut">
              <a:rPr lang="ru-RU" smtClean="0"/>
              <a:pPr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8864142-30F1-762E-3E75-B803F3FE4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EB3F186-7A66-F0BB-6C6C-D2B90581B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5297-604E-468E-969F-5AD1391D9F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41595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B04058C-B6B8-351C-4CC7-187DCE659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2B36270-D4C4-14E4-5307-2B4751ABE5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E08964C-65EB-4F20-8AA6-EBFF2E2A9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E35F5-697D-4E39-809C-A73F220001E9}" type="datetimeFigureOut">
              <a:rPr lang="ru-RU" smtClean="0"/>
              <a:pPr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677CBA3-02BF-812C-E852-41D6C227D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75D0841-E290-FC33-BDE7-E8C1D29DE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5297-604E-468E-969F-5AD1391D9F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43106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8D0FA09-AB6F-FF96-F057-320D6077C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8581BF75-A765-A6A0-5775-038B6BE61C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92B0337-4AD4-B75B-4915-E3C346287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E35F5-697D-4E39-809C-A73F220001E9}" type="datetimeFigureOut">
              <a:rPr lang="ru-RU" smtClean="0"/>
              <a:pPr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047292E-26CB-4391-30CB-A830FEDA5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D693C9F-C1B7-994C-7D28-F4EA4D823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5297-604E-468E-969F-5AD1391D9F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2847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8BA69BA-F314-F8F2-EBEE-112B17DF8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4983596-E896-A8AD-4F1D-6032B69F2E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1B091F51-71E1-A9E5-87A8-CC5BD64F9B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DA721C30-8620-E32F-D2FC-35AC01ADA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E35F5-697D-4E39-809C-A73F220001E9}" type="datetimeFigureOut">
              <a:rPr lang="ru-RU" smtClean="0"/>
              <a:pPr/>
              <a:t>29.11.2024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76BC16E5-43E2-C80C-2592-22BCE0110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ABFAC04C-B4F2-9A41-31E4-3C9742783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5297-604E-468E-969F-5AD1391D9F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95039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C2C08E4-2FE9-6BEC-367F-BE462E56D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53EACB3B-4050-AAFF-DCE6-E04D71E316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A9A4DB66-47BD-4B00-8A40-9A2FFDDF4E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BC7ECC97-87FB-568E-48FA-297ACF5E63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494BEAF4-8C33-2F20-E6AF-274F3D4EF3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64E3463C-B6B2-7923-874D-2CB4F352C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E35F5-697D-4E39-809C-A73F220001E9}" type="datetimeFigureOut">
              <a:rPr lang="ru-RU" smtClean="0"/>
              <a:pPr/>
              <a:t>29.11.2024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8D2FFA25-8578-BBEC-608C-E1CA5B588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46787E11-F30D-CD45-77DC-22B9751D2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5297-604E-468E-969F-5AD1391D9F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18777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E130885-19F9-E4C9-50BD-9F08A44B1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425FB88A-590B-C576-534C-282BB0EB3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E35F5-697D-4E39-809C-A73F220001E9}" type="datetimeFigureOut">
              <a:rPr lang="ru-RU" smtClean="0"/>
              <a:pPr/>
              <a:t>29.11.2024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B24B84E9-1B26-C872-6431-90EB1ABE5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BBF776A6-B10C-5024-BB8F-E6CF174F1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5297-604E-468E-969F-5AD1391D9F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78998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8020540D-7F21-3463-5C52-C83962C36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E35F5-697D-4E39-809C-A73F220001E9}" type="datetimeFigureOut">
              <a:rPr lang="ru-RU" smtClean="0"/>
              <a:pPr/>
              <a:t>29.11.2024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CC6D433F-171F-0BA5-76BF-182F9DD90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0B03AF71-C4EE-CD51-764E-188DEDD95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5297-604E-468E-969F-5AD1391D9F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02123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99EAA41-A868-6865-4425-86CDC5314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1A623FD-8516-1C00-126A-AF4FBC15CE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7DD0F1AD-0C89-B6C9-06C3-5EF4839BF0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33C9351B-873E-E29C-CD8B-B8AA6E82E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E35F5-697D-4E39-809C-A73F220001E9}" type="datetimeFigureOut">
              <a:rPr lang="ru-RU" smtClean="0"/>
              <a:pPr/>
              <a:t>29.11.2024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7B303109-B45F-ADEA-7D05-DD40B1EA6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DCDC2194-922C-6EF0-9017-F25422EA7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5297-604E-468E-969F-5AD1391D9F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85760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1027B5E-352A-4B5E-168C-576F56D6B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06E5C7A1-6CF3-C1BD-FC23-565FD2D785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DB30F34E-EAC9-F11D-547F-82F5321244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EBC2994B-C6E5-100F-9EAA-FADB0B45E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E35F5-697D-4E39-809C-A73F220001E9}" type="datetimeFigureOut">
              <a:rPr lang="ru-RU" smtClean="0"/>
              <a:pPr/>
              <a:t>29.11.2024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8C7E6690-7956-B130-5F8E-A7B2E4306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C188FB73-7FB4-82C3-A43B-D17097DE7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5297-604E-468E-969F-5AD1391D9F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14809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56E92E5-847F-181F-5731-2BE0DD252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CCB9638-439B-D7AA-BB03-C82576292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9DDDDFB-2497-144E-2A5A-60DD2ECB72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1E35F5-697D-4E39-809C-A73F220001E9}" type="datetimeFigureOut">
              <a:rPr lang="ru-RU" smtClean="0"/>
              <a:pPr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8D2C323-8422-3C53-E885-8AFEB62EC8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F107F13-EB97-5C2A-7269-DBB7082836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2D5297-604E-468E-969F-5AD1391D9F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61792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rktm.info/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rktm.info/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rktm.info/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rktm.info/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rktm.info/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rktm.info/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rktm.info/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rktm.info/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rktm.info/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8F78F055-641D-5D86-0FB9-9DBFABA11A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81038"/>
            <a:ext cx="9144000" cy="3757798"/>
          </a:xfrm>
        </p:spPr>
        <p:txBody>
          <a:bodyPr>
            <a:normAutofit fontScale="90000"/>
          </a:bodyPr>
          <a:lstStyle/>
          <a:p>
            <a:r>
              <a:rPr lang="ru-RU" dirty="0"/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Волонтёры ГАПОУ РО «РКТМ»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Колыхалина Ксения Андреевна.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>
            <a:hlinkClick r:id="rId2" tooltip="Ростовский колледж технологий машиностроения"/>
            <a:extLst>
              <a:ext uri="{FF2B5EF4-FFF2-40B4-BE49-F238E27FC236}">
                <a16:creationId xmlns="" xmlns:a16="http://schemas.microsoft.com/office/drawing/2014/main" id="{F799CDEB-7798-C0B0-D7D0-D773616E5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617" y="5436032"/>
            <a:ext cx="2962183" cy="7409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75568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="" xmlns:a16="http://schemas.microsoft.com/office/drawing/2014/main" id="{944DA4E3-F56D-9AE2-5DD9-1F231A35C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Волонтеры колледжа и активисты первичного отделения Движения Первых под руководством советника директора по воспитанию Колыхалиной Ксении Андреевны провели масштабную экологическую акцию по сбору макулатуры.</a:t>
            </a:r>
          </a:p>
        </p:txBody>
      </p:sp>
      <p:pic>
        <p:nvPicPr>
          <p:cNvPr id="5" name="Picture 2">
            <a:hlinkClick r:id="rId2" tooltip="Ростовский колледж технологий машиностроения"/>
            <a:extLst>
              <a:ext uri="{FF2B5EF4-FFF2-40B4-BE49-F238E27FC236}">
                <a16:creationId xmlns="" xmlns:a16="http://schemas.microsoft.com/office/drawing/2014/main" id="{89A709B9-A297-876E-FD42-E5E9B3B8B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617" y="5436032"/>
            <a:ext cx="2962183" cy="7409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05D7C484-3DED-348D-ABFC-2EF9B51F2C0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78741" y="1573567"/>
            <a:ext cx="2626597" cy="371086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05C8EC37-2723-2820-47C9-9995492497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9095" y="1573567"/>
            <a:ext cx="5256220" cy="3646503"/>
          </a:xfrm>
          <a:prstGeom prst="rect">
            <a:avLst/>
          </a:prstGeom>
        </p:spPr>
      </p:pic>
      <p:pic>
        <p:nvPicPr>
          <p:cNvPr id="6146" name="Picture 2" descr="Добровольцы, этот год посвящен вам! | Upinf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400" y="4714875"/>
            <a:ext cx="2143125" cy="21431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89932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C620F357-F9A2-8F9F-2335-F638D48BB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Волонтеры колледжа решили провести акцию в поддержку животных. Студенты собирали необходимые для приюта животных корм, лекарства и другие необходимыми товары.</a:t>
            </a:r>
          </a:p>
        </p:txBody>
      </p:sp>
      <p:pic>
        <p:nvPicPr>
          <p:cNvPr id="4" name="Picture 2">
            <a:hlinkClick r:id="rId2" tooltip="Ростовский колледж технологий машиностроения"/>
            <a:extLst>
              <a:ext uri="{FF2B5EF4-FFF2-40B4-BE49-F238E27FC236}">
                <a16:creationId xmlns="" xmlns:a16="http://schemas.microsoft.com/office/drawing/2014/main" id="{E56AA9B5-AEF2-7E33-DEC8-5F4BCB13E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617" y="5436032"/>
            <a:ext cx="2962183" cy="7409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8282FDF9-2F8D-94EA-EA08-E9F7A2A5D1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9642" y="1690688"/>
            <a:ext cx="5103883" cy="374534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419600"/>
            <a:ext cx="244792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9449673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2BC17D2E-9459-8C24-54B5-DBF1ACBEC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Волонтёры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откликнулись на просьбу сотрудников "Ростовского центра помощи детям N 7" об оказании  помощи в наведении порядка на территории учреждения.</a:t>
            </a:r>
          </a:p>
        </p:txBody>
      </p:sp>
      <p:pic>
        <p:nvPicPr>
          <p:cNvPr id="4" name="Picture 2">
            <a:hlinkClick r:id="rId2" tooltip="Ростовский колледж технологий машиностроения"/>
            <a:extLst>
              <a:ext uri="{FF2B5EF4-FFF2-40B4-BE49-F238E27FC236}">
                <a16:creationId xmlns="" xmlns:a16="http://schemas.microsoft.com/office/drawing/2014/main" id="{CD451F26-A4FC-396E-1E45-0970504D8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617" y="5436032"/>
            <a:ext cx="2962183" cy="7409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4A92FA98-B33E-82BA-BDD4-B0E8C32B5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604639"/>
            <a:ext cx="5087325" cy="383139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2F16DA6E-1DD3-2629-9894-4C405B0E63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6473" y="1604638"/>
            <a:ext cx="5087327" cy="383139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714875"/>
            <a:ext cx="21431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5372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="" xmlns:a16="http://schemas.microsoft.com/office/drawing/2014/main" id="{08863D20-3F11-EC5A-02DF-EF37B364A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Волонтёры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колледжа подключились к акции по сбору книг для детей и пожилых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людей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>
            <a:hlinkClick r:id="rId2" tooltip="Ростовский колледж технологий машиностроения"/>
            <a:extLst>
              <a:ext uri="{FF2B5EF4-FFF2-40B4-BE49-F238E27FC236}">
                <a16:creationId xmlns="" xmlns:a16="http://schemas.microsoft.com/office/drawing/2014/main" id="{1B2C2C53-32F1-C3B8-50D4-BDDEBD9AE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617" y="5436032"/>
            <a:ext cx="2962183" cy="7409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B0DAF28-DA43-DD5D-38EA-AFBBBC5F956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99898" y="1605881"/>
            <a:ext cx="2869619" cy="383014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A851E122-601F-CD61-D7E8-1D91A2E89CD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60275" y="1605882"/>
            <a:ext cx="2018450" cy="3830150"/>
          </a:xfrm>
          <a:prstGeom prst="rect">
            <a:avLst/>
          </a:prstGeom>
        </p:spPr>
      </p:pic>
      <p:pic>
        <p:nvPicPr>
          <p:cNvPr id="7" name="Picture 2" descr="Добровольчество (волонтерство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" y="4733365"/>
            <a:ext cx="2124635" cy="21246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160848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C8495554-C9D4-B1F3-7F95-1BF8777D0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мероприятий, посвященных 80-летию Победы в Великой Отечественной войне 1941-1945гг. в Первомайском районе проходит акция по благоустройству памятников, монументов, мемориальных комплексов, мест захоронений участников Великой Отечественной войны и тружеников тыла, а также прилегающих к ним территорий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2">
            <a:hlinkClick r:id="rId2" tooltip="Ростовский колледж технологий машиностроения"/>
            <a:extLst>
              <a:ext uri="{FF2B5EF4-FFF2-40B4-BE49-F238E27FC236}">
                <a16:creationId xmlns="" xmlns:a16="http://schemas.microsoft.com/office/drawing/2014/main" id="{46259488-E34E-480C-820F-775539E69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617" y="5436032"/>
            <a:ext cx="2962183" cy="7409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8A324D57-0478-5AAE-ECC3-6883D4C0E39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83916" y="1622719"/>
            <a:ext cx="3166369" cy="374534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C8BA6F5E-3655-0FDB-5594-6F7BBBF7505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96001" y="1622719"/>
            <a:ext cx="3048000" cy="3745344"/>
          </a:xfrm>
          <a:prstGeom prst="rect">
            <a:avLst/>
          </a:prstGeom>
        </p:spPr>
      </p:pic>
      <p:pic>
        <p:nvPicPr>
          <p:cNvPr id="8194" name="Picture 2" descr="Гражданско-патриотическое воспитание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5114924"/>
            <a:ext cx="2619375" cy="17430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4623137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87FF6ABC-77F3-758B-84B1-2465C6C36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Волонтёры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принявшие участие в Общероссийской акции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взаимопомощи для бойцов СВО.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>
            <a:hlinkClick r:id="rId2" tooltip="Ростовский колледж технологий машиностроения"/>
            <a:extLst>
              <a:ext uri="{FF2B5EF4-FFF2-40B4-BE49-F238E27FC236}">
                <a16:creationId xmlns="" xmlns:a16="http://schemas.microsoft.com/office/drawing/2014/main" id="{86A0CAFB-D51F-C271-1202-9FD2C1C67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617" y="5436032"/>
            <a:ext cx="2962183" cy="7409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A58A5AAE-743C-8B7D-ECF1-FC41158D86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8330" y="1869982"/>
            <a:ext cx="4973071" cy="3745344"/>
          </a:xfrm>
          <a:prstGeom prst="rect">
            <a:avLst/>
          </a:prstGeom>
        </p:spPr>
      </p:pic>
      <p:pic>
        <p:nvPicPr>
          <p:cNvPr id="6" name="Picture 2" descr="Гражданско-патриотическое воспитание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114924"/>
            <a:ext cx="2619375" cy="17430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8976284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FA59F18A-12E0-87A1-1725-FEF566FEB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празднику Великой Победы волонтёры, педагогический коллектив и сотрудники колледжа приняли участие в гуманитарной акции "Посылка солдату".</a:t>
            </a:r>
          </a:p>
        </p:txBody>
      </p:sp>
      <p:pic>
        <p:nvPicPr>
          <p:cNvPr id="4" name="Picture 2">
            <a:hlinkClick r:id="rId2" tooltip="Ростовский колледж технологий машиностроения"/>
            <a:extLst>
              <a:ext uri="{FF2B5EF4-FFF2-40B4-BE49-F238E27FC236}">
                <a16:creationId xmlns="" xmlns:a16="http://schemas.microsoft.com/office/drawing/2014/main" id="{5DE5924F-6C45-D498-1C9E-376FDBDAB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617" y="5436032"/>
            <a:ext cx="2962183" cy="7409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8B2DCD4-1C21-2D25-D7D9-130A57FA72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4333" y="1690688"/>
            <a:ext cx="4562241" cy="4115308"/>
          </a:xfrm>
          <a:prstGeom prst="rect">
            <a:avLst/>
          </a:prstGeom>
        </p:spPr>
      </p:pic>
      <p:pic>
        <p:nvPicPr>
          <p:cNvPr id="6" name="Picture 2" descr="Гражданско-патриотическое воспитание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114924"/>
            <a:ext cx="2619375" cy="17430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9138898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97365021-7E33-B327-5198-4BFE0BCDD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Волонтеры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приняли участие в акции "Письмо солдату".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Они написали письма-поздравления с Днем Победы в Великой Отечественной войне и словами поддержки для военнослужащих Вооруженных Сил Российской Федерации, которые участвуют в специальной военной операции.</a:t>
            </a:r>
          </a:p>
        </p:txBody>
      </p:sp>
      <p:pic>
        <p:nvPicPr>
          <p:cNvPr id="4" name="Picture 2">
            <a:hlinkClick r:id="rId2" tooltip="Ростовский колледж технологий машиностроения"/>
            <a:extLst>
              <a:ext uri="{FF2B5EF4-FFF2-40B4-BE49-F238E27FC236}">
                <a16:creationId xmlns="" xmlns:a16="http://schemas.microsoft.com/office/drawing/2014/main" id="{5EB0858B-6B7D-E95E-ADB3-4B187B627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617" y="5436032"/>
            <a:ext cx="2962183" cy="7409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F7C661B4-0C1E-E021-FFB8-F00CDE8452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1" y="1633815"/>
            <a:ext cx="4877911" cy="365843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1973B16F-56A4-70FA-0986-2C4C8A1BE3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4177" y="1633814"/>
            <a:ext cx="4877911" cy="3658433"/>
          </a:xfrm>
          <a:prstGeom prst="rect">
            <a:avLst/>
          </a:prstGeom>
        </p:spPr>
      </p:pic>
      <p:pic>
        <p:nvPicPr>
          <p:cNvPr id="6" name="Picture 2" descr="Гражданско-патриотическое воспитание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5114924"/>
            <a:ext cx="2619375" cy="17430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80585712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168</Words>
  <Application>Microsoft Office PowerPoint</Application>
  <PresentationFormat>Произвольный</PresentationFormat>
  <Paragraphs>9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 Волонтёры ГАПОУ РО «РКТМ» Руководитель Колыхалина Ксения Андреевна. </vt:lpstr>
      <vt:lpstr>Волонтеры колледжа и активисты первичного отделения Движения Первых под руководством советника директора по воспитанию Колыхалиной Ксении Андреевны провели масштабную экологическую акцию по сбору макулатуры.</vt:lpstr>
      <vt:lpstr>Волонтеры колледжа решили провести акцию в поддержку животных. Студенты собирали необходимые для приюта животных корм, лекарства и другие необходимыми товары.</vt:lpstr>
      <vt:lpstr>Волонтёры откликнулись на просьбу сотрудников "Ростовского центра помощи детям N 7" об оказании  помощи в наведении порядка на территории учреждения.</vt:lpstr>
      <vt:lpstr>Волонтёры колледжа подключились к акции по сбору книг для детей и пожилых людей</vt:lpstr>
      <vt:lpstr>В рамках мероприятий, посвященных 80-летию Победы в Великой Отечественной войне 1941-1945гг. в Первомайском районе проходит акция по благоустройству памятников, монументов, мемориальных комплексов, мест захоронений участников Великой Отечественной войны и тружеников тыла, а также прилегающих к ним территорий.</vt:lpstr>
      <vt:lpstr>Волонтёры, принявшие участие в Общероссийской акции взаимопомощи для бойцов СВО.</vt:lpstr>
      <vt:lpstr>К празднику Великой Победы волонтёры, педагогический коллектив и сотрудники колледжа приняли участие в гуманитарной акции "Посылка солдату".</vt:lpstr>
      <vt:lpstr>Волонтеры приняли участие в акции "Письмо солдату".  Они написали письма-поздравления с Днем Победы в Великой Отечественной войне и словами поддержки для военнослужащих Вооруженных Сил Российской Федерации, которые участвуют в специальной военной операции.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Волонтёры ГАПОУ РО «РКТМ» Руководитель Колыхалина Ксения Андреевна. </dc:title>
  <dc:creator>Евгений Федоряченко</dc:creator>
  <cp:lastModifiedBy>evilmaycry2008@rambler.ru</cp:lastModifiedBy>
  <cp:revision>6</cp:revision>
  <dcterms:created xsi:type="dcterms:W3CDTF">2024-11-29T13:02:47Z</dcterms:created>
  <dcterms:modified xsi:type="dcterms:W3CDTF">2024-11-29T14:13:44Z</dcterms:modified>
</cp:coreProperties>
</file>