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3" r:id="rId4"/>
    <p:sldId id="264" r:id="rId5"/>
    <p:sldId id="273" r:id="rId6"/>
    <p:sldId id="274" r:id="rId7"/>
    <p:sldId id="275" r:id="rId8"/>
    <p:sldId id="276" r:id="rId9"/>
    <p:sldId id="265" r:id="rId10"/>
    <p:sldId id="280" r:id="rId11"/>
    <p:sldId id="281" r:id="rId12"/>
    <p:sldId id="282" r:id="rId13"/>
    <p:sldId id="262" r:id="rId14"/>
    <p:sldId id="283" r:id="rId15"/>
    <p:sldId id="26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82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40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76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0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53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3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31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54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6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68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8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C11EB-D329-41AC-A27B-AABF4C979710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F6E2-0908-4D29-8778-2BC2E0C3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6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2724" y="595533"/>
            <a:ext cx="9719897" cy="16201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65274" tIns="32637" rIns="65274" bIns="32637" rtlCol="0">
            <a:spAutoFit/>
          </a:bodyPr>
          <a:lstStyle/>
          <a:p>
            <a:r>
              <a:rPr lang="ru-RU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развития </a:t>
            </a:r>
            <a:r>
              <a:rPr lang="ru-RU" sz="4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волонтерства</a:t>
            </a:r>
            <a:endParaRPr lang="ru-RU" sz="45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Российского химико-технологического университета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 Д.И. Менделеева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922" y="4638518"/>
            <a:ext cx="4592339" cy="804575"/>
          </a:xfrm>
          <a:prstGeom prst="rect">
            <a:avLst/>
          </a:prstGeom>
          <a:noFill/>
        </p:spPr>
        <p:txBody>
          <a:bodyPr wrap="none" lIns="65274" tIns="32637" rIns="65274" bIns="32637" rtlCol="0">
            <a:spAutoFit/>
          </a:bodyPr>
          <a:lstStyle>
            <a:defPPr>
              <a:defRPr lang="ru-RU"/>
            </a:defPPr>
            <a:lvl1pPr>
              <a:defRPr sz="2300">
                <a:solidFill>
                  <a:schemeClr val="bg1"/>
                </a:solidFill>
                <a:latin typeface="Gilroy" pitchFamily="50" charset="-52"/>
              </a:defRPr>
            </a:lvl1pPr>
          </a:lstStyle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Руководитель: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Слобода Анастасия Сергеевна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48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значимые мероприятия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7" y="1295219"/>
            <a:ext cx="5328390" cy="3550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13" y="2526575"/>
            <a:ext cx="5743546" cy="3829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8753" y="2192194"/>
            <a:ext cx="4841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Детской Елки РХТУ им. Д.И. Менделеева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057" y="4937760"/>
            <a:ext cx="500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Всероссийская студенческая олимпиада по дисциплине «Процессы и аппараты химической технологии»</a:t>
            </a:r>
          </a:p>
        </p:txBody>
      </p:sp>
    </p:spTree>
    <p:extLst>
      <p:ext uri="{BB962C8B-B14F-4D97-AF65-F5344CB8AC3E}">
        <p14:creationId xmlns:p14="http://schemas.microsoft.com/office/powerpoint/2010/main" val="109568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значимые мероприятия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3" y="1437778"/>
            <a:ext cx="5712737" cy="3661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19" y="2584268"/>
            <a:ext cx="5373189" cy="40298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978" y="5124988"/>
            <a:ext cx="4624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«День космонавтики»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9840" y="2060154"/>
            <a:ext cx="499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Встреча в рамках программы «Катализатор роста» С Акселератор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Mendeleev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УРАЛХИМ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значимые мероприятия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19" y="1881051"/>
            <a:ext cx="4985885" cy="3731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74" y="1201782"/>
            <a:ext cx="3817620" cy="5090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9919" y="5721532"/>
            <a:ext cx="4380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Всероссийская акция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«Цветы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Победы»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4647" y="6291942"/>
            <a:ext cx="3212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MENDELEEV PARTY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4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91544" y="1745062"/>
            <a:ext cx="8229600" cy="434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235131" y="481752"/>
            <a:ext cx="104502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поощрения и мотивации волонтеров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567559" y="6356352"/>
            <a:ext cx="213360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8113" y="1318299"/>
            <a:ext cx="112211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Студентам</a:t>
            </a:r>
            <a:r>
              <a:rPr lang="ru-RU" dirty="0"/>
              <a:t>, обучающимся по образовательным программам высшего образования (программам </a:t>
            </a:r>
            <a:r>
              <a:rPr lang="ru-RU" dirty="0" err="1"/>
              <a:t>бакалавриата</a:t>
            </a:r>
            <a:r>
              <a:rPr lang="ru-RU" dirty="0"/>
              <a:t>, программам </a:t>
            </a:r>
            <a:r>
              <a:rPr lang="ru-RU" dirty="0" err="1"/>
              <a:t>специалитета</a:t>
            </a:r>
            <a:r>
              <a:rPr lang="ru-RU" dirty="0"/>
              <a:t>, программам магистратуры), в том числе обучающимся - иностранным гражданам и лицам без гражданства за особые достижения в общественной деятельности (добровольческой деятельности) назначается повышенная государственная академическая </a:t>
            </a:r>
            <a:r>
              <a:rPr lang="ru-RU" dirty="0" smtClean="0"/>
              <a:t>стипендия.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Отличившимся </a:t>
            </a:r>
            <a:r>
              <a:rPr lang="ru-RU" dirty="0"/>
              <a:t>волонтерам, осуществляющих добровольческую деятельность на постоянной основе, ярко проявивших себя за период работы - вручение сувенирной продукции от университета и спонсоров </a:t>
            </a:r>
            <a:r>
              <a:rPr lang="ru-RU" dirty="0" smtClean="0"/>
              <a:t>мероприятий.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Предоставление </a:t>
            </a:r>
            <a:r>
              <a:rPr lang="ru-RU" dirty="0"/>
              <a:t>летнего студенческого отдыха за достижения в учебной, научно-исследовательской, культурно-массовой, общественной и спортивной деятельности на основании «Порядка </a:t>
            </a:r>
            <a:r>
              <a:rPr lang="ru-RU" dirty="0" smtClean="0"/>
              <a:t>предоставления </a:t>
            </a:r>
            <a:r>
              <a:rPr lang="ru-RU" dirty="0"/>
              <a:t>путевок на летний отдых обучающимся Российского химико-технологического университета им. Д.И. Менделеева». </a:t>
            </a:r>
            <a:endParaRPr lang="ru-RU" dirty="0" smtClean="0"/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Создание </a:t>
            </a:r>
            <a:r>
              <a:rPr lang="ru-RU" dirty="0"/>
              <a:t>«</a:t>
            </a:r>
            <a:r>
              <a:rPr lang="en-US" dirty="0"/>
              <a:t>Mendeleev Bonus</a:t>
            </a:r>
            <a:r>
              <a:rPr lang="ru-RU" dirty="0"/>
              <a:t>» - системы поощрения обучающихся за организацию, помощь в проведении научных, образовательных, культурно-массовых и иных мероприятий, проводимых университетом, а также при его участии.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966" y="5288617"/>
            <a:ext cx="2451895" cy="12314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009" y="5272720"/>
            <a:ext cx="2656523" cy="1247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2680" y="5272720"/>
            <a:ext cx="2541679" cy="123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4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Летний отдых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1151691"/>
            <a:ext cx="2969865" cy="25638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76" y="3750847"/>
            <a:ext cx="6871063" cy="3097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067" y="1210931"/>
            <a:ext cx="4046181" cy="30346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5" y="1261674"/>
            <a:ext cx="3978523" cy="298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3331" y="3149823"/>
            <a:ext cx="4545339" cy="558354"/>
          </a:xfrm>
          <a:prstGeom prst="rect">
            <a:avLst/>
          </a:prstGeom>
          <a:noFill/>
        </p:spPr>
        <p:txBody>
          <a:bodyPr wrap="none" lIns="65274" tIns="32637" rIns="65274" bIns="32637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3230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Центра развития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волонтерства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1083" y="1263033"/>
            <a:ext cx="105440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пропаганда идей добровольческого труда на благо общества и привлечение молодёжи к решению социально значимых проблем;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	формирование ценностей в молодёжной культуре, направленных на неприятие социально опасных привычек, ориентацию на здоровый образ жизни и оказание социальной помощи;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	развитие у обучающихся высоких нравственных качеств путём пропаганды идей здорового образа жизни, добровольного труда на благо общества и привлечение обучающихся к решению социально значимых проблем.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05" y="3435098"/>
            <a:ext cx="4654816" cy="3103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04" y="3204807"/>
            <a:ext cx="4602564" cy="3068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1964" y="6563502"/>
            <a:ext cx="4467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Международная акция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«Диктант Победы -2022»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4375" y="6240336"/>
            <a:ext cx="4824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помощь в проведении сессии по вопросам координации сети образовательных организаций, подведомственных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России</a:t>
            </a:r>
          </a:p>
        </p:txBody>
      </p:sp>
    </p:spTree>
    <p:extLst>
      <p:ext uri="{BB962C8B-B14F-4D97-AF65-F5344CB8AC3E}">
        <p14:creationId xmlns:p14="http://schemas.microsoft.com/office/powerpoint/2010/main" val="11782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4" y="481752"/>
            <a:ext cx="8566735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развития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волонтерства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9482" y="1182146"/>
            <a:ext cx="791978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	вовлечение обучающихся в проекты, связанные с профилактикой вредных привычек, сохранением собственного здоровья, оказанием социально-психологической и социально-педагогической поддержки различным группам населения, охраной окружающей среды;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	подготовка волонтеров для участия в социально значимых проектах университетского, городского, регионального, всероссийского и международного уровня;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	организация и проведение социально-значимых мероприятий в Университете, а также на городском, региональном, всероссийском и международном уровнях;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	внедрение социальных проектов, социальных программ, мероприятий, акций и участие в них;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	участие в формировании эффективной самореализации личности студента, поддержанию нравственных и культурных традиций и патриотизма;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	вовлечение новых добровольцев в ряды волонтёрского движения;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	воспитание у обучающихся активной гражданской позиции, формирование лидерских и нравственно-этических качеств, чувства патриотизма;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	участие в формировании бережного отношения обучающихся к историко-культурному наследию страны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dirty="0"/>
              <a:t>–	содействие в решении научных и образовательных задач, организации досуга обучающихся, пропаганде здорового образа жизни;</a:t>
            </a:r>
          </a:p>
          <a:p>
            <a:r>
              <a:rPr lang="ru-RU" dirty="0"/>
              <a:t>–	содействие реализации молодежных инициатив.</a:t>
            </a: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6223" r="11736"/>
          <a:stretch/>
        </p:blipFill>
        <p:spPr>
          <a:xfrm>
            <a:off x="8669888" y="1437778"/>
            <a:ext cx="3243964" cy="5174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78241" y="6582978"/>
            <a:ext cx="3614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Акция 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Менделеевци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против терроризма»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Событийное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930696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8443" y="1632565"/>
            <a:ext cx="10544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Событийное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добровольческая деятельность, которая подразумевает привлечение волонтеров к организации и проведению крупномасштабных мероприятий спортивного, образовательного, социокультурного характера с целью их дальнейшего вовлечения в смежные направления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волонтерства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а также повышение уровня гражданской культуры.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5" y="3109893"/>
            <a:ext cx="4917844" cy="3306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11" y="3109892"/>
            <a:ext cx="5546633" cy="3306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5029" y="6415989"/>
            <a:ext cx="4693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«Посвящение в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Менделеевцы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4971" y="6455628"/>
            <a:ext cx="4850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«День карьеры РХТУ им. Д.И. Менделеева»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930696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45280" y="1655264"/>
            <a:ext cx="429332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Социальное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добровольческая деятельность направлена на помощь категориям граждан, находящихся в трудной жизненной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ситуации,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кроме этого эта деятельность направлена на помощь бездомным и безнадзорным животным.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Примерами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мероприятий, проведенных Центром за свой период работы в этом направлении, могут стать выезды в приют для животных «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GetDog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в рамках проекта «Протяни лапу помощи», а также организация сбора гуманитарной помощи для военнослужащих, находящихся на территории Луганской и Донецкой Республики в рамках акции взаимопомощи #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МыВместе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7" y="1589254"/>
            <a:ext cx="3575325" cy="4767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058" y="1655264"/>
            <a:ext cx="3525817" cy="470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6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Культурное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930696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417" y="1547249"/>
            <a:ext cx="6009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Культурное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добровольческая деятельность в проектах культурной направленности: в музеях, библиотеках, Домах культуры, театрах, кинотеатрах, культурных центрах, парках и т.д.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11" y="2804961"/>
            <a:ext cx="5491858" cy="3661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6858" r="11905" b="18222"/>
          <a:stretch/>
        </p:blipFill>
        <p:spPr>
          <a:xfrm>
            <a:off x="6553857" y="1176748"/>
            <a:ext cx="4088672" cy="52901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960117" y="6524298"/>
            <a:ext cx="4822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Международный джазовый фестиваль (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Moscow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Jazz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2023" y="6524298"/>
            <a:ext cx="3507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Всероссийский фестиваль науки «НАУКА 0+»</a:t>
            </a:r>
          </a:p>
        </p:txBody>
      </p:sp>
    </p:spTree>
    <p:extLst>
      <p:ext uri="{BB962C8B-B14F-4D97-AF65-F5344CB8AC3E}">
        <p14:creationId xmlns:p14="http://schemas.microsoft.com/office/powerpoint/2010/main" val="497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Экологическое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930696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2265" y="1590636"/>
            <a:ext cx="5878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Экологическое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добровольческая деятельность направлена на помощь в сохранении окружающей среды, формирование важных экологических привычек и мышления студентов.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93" y="2891736"/>
            <a:ext cx="5265958" cy="3546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08" y="1284733"/>
            <a:ext cx="3435531" cy="51532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4415" y="6488668"/>
            <a:ext cx="5094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Экологический диктант с международным участием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ЭкоТолк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6305" y="6488668"/>
            <a:ext cx="33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«Сад памяти»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Патриотическое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930696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6820" y="1745776"/>
            <a:ext cx="105440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Патриотическое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добровольческая деятельность, направленная на патриотическое воспитание и сохранение исторической памяти, благоустройство памятных мест и воинских захоронений, социальное сопровождение ветеранов, участие в организации акций и праздничных мероприятий.</a:t>
            </a:r>
          </a:p>
          <a:p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9" y="2967899"/>
            <a:ext cx="5081688" cy="3388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32052" r="10955" b="3147"/>
          <a:stretch/>
        </p:blipFill>
        <p:spPr>
          <a:xfrm>
            <a:off x="5908508" y="2936967"/>
            <a:ext cx="5334657" cy="34503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8714" y="6444479"/>
            <a:ext cx="4467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Международная акция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«Диктант Победы -2022»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6264" y="6409781"/>
            <a:ext cx="4171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Акция «Георгиевская ленточка»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3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830630" y="1100573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821105" y="481752"/>
            <a:ext cx="772554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значимые мероприятия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3417" y="1043189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513589" y="6356353"/>
            <a:ext cx="1187570" cy="365125"/>
          </a:xfrm>
        </p:spPr>
        <p:txBody>
          <a:bodyPr/>
          <a:lstStyle/>
          <a:p>
            <a:fld id="{9DD0990C-240E-4F6D-96E9-50DBAF192F5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188" y="237254"/>
            <a:ext cx="677060" cy="1200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7" y="1295219"/>
            <a:ext cx="7254240" cy="5440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51223" y="2055223"/>
            <a:ext cx="3549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Участие в парламентских слушаниях «Развитие системы высшего образования в Российской Федерации» в Государственной Думе РФ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Участие в таком мероприятии - это не только шаг в развитии личных качеств и потенциала каждого волонтёра, но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Центра развития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волонтерства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010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</TotalTime>
  <Words>597</Words>
  <Application>Microsoft Office PowerPoint</Application>
  <PresentationFormat>Широкоэкранный</PresentationFormat>
  <Paragraphs>80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Анастасия</cp:lastModifiedBy>
  <cp:revision>48</cp:revision>
  <dcterms:created xsi:type="dcterms:W3CDTF">2018-10-31T17:08:02Z</dcterms:created>
  <dcterms:modified xsi:type="dcterms:W3CDTF">2022-12-07T09:39:15Z</dcterms:modified>
</cp:coreProperties>
</file>