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7" r:id="rId40"/>
    <p:sldId id="298" r:id="rId41"/>
    <p:sldId id="300" r:id="rId42"/>
    <p:sldId id="302" r:id="rId43"/>
    <p:sldId id="299" r:id="rId44"/>
    <p:sldId id="301" r:id="rId45"/>
    <p:sldId id="290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401CB-27CB-4788-91B6-FDFD91A692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9DD8-80FE-4609-9498-9EB3BF60F1E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1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9.jpeg"/><Relationship Id="rId1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svg"/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416" y="2215148"/>
            <a:ext cx="10213145" cy="133679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Мифы и правда про кариес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86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Профилактическая стоматология - Swiss Sm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104" y="4219135"/>
            <a:ext cx="2387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ставить виниры на зубы - Swiss Sm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62" y="4082465"/>
            <a:ext cx="2660941" cy="26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арисованный зуб - 63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5" y="4474040"/>
            <a:ext cx="2176462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2203"/>
            <a:ext cx="10515600" cy="3672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Все пломбы необходимо менять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4234376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94434"/>
            <a:ext cx="10515600" cy="3644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МИФ</a:t>
            </a:r>
            <a:endParaRPr lang="ru-RU" sz="9600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большие пальцы вниз скачать бесплатно - Смайлик emoji смайлик как кнопка -  БОЛЬШИЕ ПАЛЬЦЫ ВН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26" y="3938647"/>
            <a:ext cx="2476500" cy="2476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Что делать, если выпала пломба из зуба | Стоматология Жемчу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4" y="4116823"/>
            <a:ext cx="4287789" cy="2449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36763"/>
            <a:ext cx="10515600" cy="394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Если у вас кариес, вы знаете об этом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4234376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8793"/>
            <a:ext cx="10515600" cy="3518169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МИФ</a:t>
            </a:r>
            <a:endParaRPr lang="ru-RU" sz="96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большие пальцы вниз скачать бесплатно - Смайлик emoji смайлик как кнопка -  БОЛЬШИЕ ПАЛЬЦЫ ВН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26" y="3938647"/>
            <a:ext cx="2476500" cy="2476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91507"/>
            <a:ext cx="10515600" cy="3785455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</a:rPr>
              <a:t>Если однажды вылечить кариес, он не появится вновь</a:t>
            </a:r>
            <a:endParaRPr lang="ru-RU" sz="5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4234376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61845"/>
            <a:ext cx="10515600" cy="3715117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МИФ</a:t>
            </a:r>
            <a:r>
              <a:rPr lang="ru-RU" sz="9600" b="1" dirty="0"/>
              <a:t>/</a:t>
            </a:r>
            <a:r>
              <a:rPr lang="ru-RU" sz="9600" b="1" dirty="0">
                <a:solidFill>
                  <a:schemeClr val="accent6"/>
                </a:solidFill>
              </a:rPr>
              <a:t>ФАКТ</a:t>
            </a:r>
            <a:endParaRPr lang="ru-RU" sz="9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большие пальцы вниз скачать бесплатно - Смайлик emoji смайлик как кнопка -  БОЛЬШИЕ ПАЛЬЦЫ ВН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5" y="4230340"/>
            <a:ext cx="2149674" cy="21496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иктограмма палец вверх - фото и картинки abrakadabra.f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126" y="4137239"/>
            <a:ext cx="2149674" cy="21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282" y="981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u="sng" dirty="0">
                <a:solidFill>
                  <a:srgbClr val="C00000"/>
                </a:solidFill>
              </a:rPr>
              <a:t>Вторичный кариес</a:t>
            </a:r>
            <a:endParaRPr lang="ru-RU" sz="4800" b="1" i="1" u="sng" dirty="0">
              <a:solidFill>
                <a:srgbClr val="C00000"/>
              </a:solidFill>
            </a:endParaRPr>
          </a:p>
        </p:txBody>
      </p:sp>
      <p:pic>
        <p:nvPicPr>
          <p:cNvPr id="12290" name="Picture 2" descr="Рецидивирующий кариес: симптомы, причины, лечение - энциклопедия Ochkov.net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95" y="2307392"/>
            <a:ext cx="7354374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2504048"/>
            <a:ext cx="11211951" cy="3391561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</a:rPr>
              <a:t>Кариес развивается между зубами</a:t>
            </a:r>
            <a:endParaRPr lang="ru-RU" sz="5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3924887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3371"/>
            <a:ext cx="10515600" cy="381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chemeClr val="accent6"/>
                </a:solidFill>
              </a:rPr>
              <a:t>ФАКТ</a:t>
            </a:r>
            <a:endParaRPr lang="ru-RU" sz="9600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Пиктограмма палец вверх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95" y="3558885"/>
            <a:ext cx="2730305" cy="27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Апроксимальный (контактный) кариес: симптомы и методы лечения -  энциклопедия Ochkov.ne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21" y="580057"/>
            <a:ext cx="8879205" cy="569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475955" y="1498402"/>
            <a:ext cx="11240087" cy="1778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-46262"/>
            <a:ext cx="10515600" cy="1544664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C00000"/>
                </a:solidFill>
              </a:rPr>
              <a:t>Кариес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99193"/>
            <a:ext cx="10877843" cy="328114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патологический процесс, начинающийся после прорезывания зубов, сопровождающийся разрушением тканей зуба, с образованием полости под действием внешних и внутренних факторов.</a:t>
            </a:r>
            <a:endParaRPr lang="ru-RU" dirty="0"/>
          </a:p>
        </p:txBody>
      </p:sp>
      <p:pic>
        <p:nvPicPr>
          <p:cNvPr id="2050" name="Picture 2" descr="Процесс развития кариеса зубов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68" y="3507423"/>
            <a:ext cx="8176259" cy="31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" y="28122"/>
            <a:ext cx="3546248" cy="139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236763"/>
            <a:ext cx="11002233" cy="394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</a:rPr>
              <a:t>Зазоры между зубами способствует возникновению кариеса</a:t>
            </a:r>
            <a:endParaRPr lang="ru-RU" sz="5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3924887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61845"/>
            <a:ext cx="10515600" cy="3715117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chemeClr val="accent6"/>
                </a:solidFill>
              </a:rPr>
              <a:t>ФАКТ</a:t>
            </a:r>
            <a:endParaRPr lang="ru-RU" sz="9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Пиктограмма палец вверх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95" y="3558885"/>
            <a:ext cx="2730305" cy="27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22695"/>
            <a:ext cx="10515600" cy="395426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</a:rPr>
              <a:t>Чувствительность зубов означает начало кариозного распада</a:t>
            </a:r>
            <a:endParaRPr lang="ru-RU" sz="5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" y="0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3924887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8793"/>
            <a:ext cx="10515600" cy="3518169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МИФ</a:t>
            </a:r>
            <a:endParaRPr lang="ru-RU" sz="96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большие пальцы вниз скачать бесплатно - Смайлик emoji смайлик как кнопка -  БОЛЬШИЕ ПАЛЬЦЫ ВН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26" y="3938647"/>
            <a:ext cx="2476500" cy="2476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57" y="2124222"/>
            <a:ext cx="11619914" cy="4052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Кариес является единственной причиной для удаления нерва (пульпы) зуба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" y="0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3924887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8793"/>
            <a:ext cx="10515600" cy="3518169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МИФ</a:t>
            </a:r>
            <a:endParaRPr lang="ru-RU" sz="96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большие пальцы вниз скачать бесплатно - Смайлик emoji смайлик как кнопка -  БОЛЬШИЕ ПАЛЬЦЫ ВН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26" y="3938647"/>
            <a:ext cx="2476500" cy="2476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Лечение пульпита - МегаДент - стоматология в Красноярске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77" y="446114"/>
            <a:ext cx="8540622" cy="60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57" y="2124222"/>
            <a:ext cx="11619914" cy="4052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</a:rPr>
              <a:t>Нет нужды беспокоиться о молочных зубах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" y="0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3924887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674" y="2179561"/>
            <a:ext cx="10515600" cy="3518169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МИФ</a:t>
            </a:r>
            <a:endParaRPr lang="ru-RU" sz="96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большие пальцы вниз скачать бесплатно - Смайлик emoji смайлик как кнопка -  БОЛЬШИЕ ПАЛЬЦЫ ВН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26" y="3938647"/>
            <a:ext cx="2476500" cy="2476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Зачем нужны молочные зубы? Стоматология Dental Way в Москве и Московской  области | Dental W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6"/>
          <a:stretch>
            <a:fillRect/>
          </a:stretch>
        </p:blipFill>
        <p:spPr bwMode="auto">
          <a:xfrm>
            <a:off x="351567" y="3938646"/>
            <a:ext cx="3553264" cy="2648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57" y="2124222"/>
            <a:ext cx="11619914" cy="4052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Хорошая гигиена полости рта– это лучшие способы предотвращения кариеса</a:t>
            </a:r>
            <a:endParaRPr lang="ru-RU" sz="4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" y="0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3924887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0372"/>
            <a:ext cx="10515600" cy="4417255"/>
          </a:xfrm>
        </p:spPr>
        <p:txBody>
          <a:bodyPr>
            <a:normAutofit/>
          </a:bodyPr>
          <a:lstStyle/>
          <a:p>
            <a:pPr algn="ctr"/>
            <a:r>
              <a:rPr lang="ru-RU" sz="7200" b="1" i="1" u="sng" dirty="0">
                <a:solidFill>
                  <a:srgbClr val="C00000"/>
                </a:solidFill>
              </a:rPr>
              <a:t>Сахар </a:t>
            </a:r>
            <a:r>
              <a:rPr lang="ru-RU" sz="7200" b="1" dirty="0">
                <a:solidFill>
                  <a:srgbClr val="C00000"/>
                </a:solidFill>
              </a:rPr>
              <a:t>– основная причина возникновения кариеса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28" y="4035668"/>
            <a:ext cx="2676378" cy="26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57"/>
            <a:ext cx="4333320" cy="17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61845"/>
            <a:ext cx="10515600" cy="3715117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chemeClr val="accent6"/>
                </a:solidFill>
              </a:rPr>
              <a:t>ФАКТ</a:t>
            </a:r>
            <a:endParaRPr lang="ru-RU" sz="9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Пиктограмма палец вверх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95" y="3558885"/>
            <a:ext cx="2730305" cy="27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 103"/>
          <p:cNvPicPr/>
          <p:nvPr/>
        </p:nvPicPr>
        <p:blipFill>
          <a:blip r:embed="rId3"/>
          <a:srcRect t="30848"/>
          <a:stretch>
            <a:fillRect/>
          </a:stretch>
        </p:blipFill>
        <p:spPr>
          <a:xfrm>
            <a:off x="0" y="3792855"/>
            <a:ext cx="4432300" cy="3065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57" y="2377440"/>
            <a:ext cx="11619914" cy="3799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C00000"/>
                </a:solidFill>
              </a:rPr>
              <a:t>Почернение зуба и есть кариес</a:t>
            </a:r>
            <a:endParaRPr lang="ru-RU" sz="6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" y="0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3924887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61845"/>
            <a:ext cx="10515600" cy="3715117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МИФ</a:t>
            </a:r>
            <a:r>
              <a:rPr lang="ru-RU" sz="9600" b="1" dirty="0"/>
              <a:t>/</a:t>
            </a:r>
            <a:r>
              <a:rPr lang="ru-RU" sz="9600" b="1" dirty="0">
                <a:solidFill>
                  <a:schemeClr val="accent6"/>
                </a:solidFill>
              </a:rPr>
              <a:t>ФАКТ</a:t>
            </a:r>
            <a:endParaRPr lang="ru-RU" sz="9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большие пальцы вниз скачать бесплатно - Смайлик emoji смайлик как кнопка -  БОЛЬШИЕ ПАЛЬЦЫ ВН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5" y="4230340"/>
            <a:ext cx="2149674" cy="21496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иктограмма палец вверх - фото и картинки abrakadabra.f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126" y="4137239"/>
            <a:ext cx="2149674" cy="21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043" y="2250830"/>
            <a:ext cx="11619914" cy="3799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</a:rPr>
              <a:t>Чем больше пасты использовать, тем лучше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" y="0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3924887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79562"/>
            <a:ext cx="10515600" cy="3518169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МИФ</a:t>
            </a:r>
            <a:endParaRPr lang="ru-RU" sz="96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большие пальцы вниз скачать бесплатно - Смайлик emoji смайлик как кнопка -  БОЛЬШИЕ ПАЛЬЦЫ ВН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26" y="3938647"/>
            <a:ext cx="2476500" cy="2476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Чистить или нет? Чем опасна зубная паста | Новости | ЗДОРОВЬЕ | АиФ  Санкт-Петербу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91" y="3938647"/>
            <a:ext cx="4087880" cy="2714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043" y="2250830"/>
            <a:ext cx="11619914" cy="3799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</a:rPr>
              <a:t>Жевательная резинка препятствует развитию кариеса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" y="0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3924887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8793"/>
            <a:ext cx="10515600" cy="3518169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МИФ</a:t>
            </a:r>
            <a:endParaRPr lang="ru-RU" sz="96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большие пальцы вниз скачать бесплатно - Смайлик emoji смайлик как кнопка -  БОЛЬШИЕ ПАЛЬЦЫ ВН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26" y="3938647"/>
            <a:ext cx="2476500" cy="2476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23 сентября 1848 года на прилавке впервые предстала жевательная резинка —  «Ингушетия» — интернет-газ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4145608"/>
            <a:ext cx="3747460" cy="242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416" y="2215148"/>
            <a:ext cx="10213145" cy="133679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Профилактика кариеса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86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Профилактическая стоматология - Swiss Sm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104" y="4219135"/>
            <a:ext cx="2387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ставить виниры на зубы - Swiss Sm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62" y="4082465"/>
            <a:ext cx="2660941" cy="26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арисованный зуб - 63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5" y="4474040"/>
            <a:ext cx="2176462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</a:rPr>
              <a:t>Лучшая профилактика кариеса - это регулярная и правильная чистка зубов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" y="0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Замещающее содержимое 12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8400" y="4225925"/>
            <a:ext cx="2235200" cy="2252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6235" cy="4351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  <a:sym typeface="+mn-ea"/>
              </a:rPr>
              <a:t>Существуют разные зубные щетки</a:t>
            </a:r>
            <a:endParaRPr lang="ru-RU" sz="5400" b="1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" y="0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Замещающее содержимое 99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7275" y="2895600"/>
            <a:ext cx="1000760" cy="3402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Изображение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3413125" y="2955925"/>
            <a:ext cx="2030730" cy="3282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6271895" y="2895600"/>
            <a:ext cx="2092960" cy="3672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Изображение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8720455" y="3060700"/>
            <a:ext cx="2633345" cy="3237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858" y="2141537"/>
            <a:ext cx="1055194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500" b="1" dirty="0">
                <a:solidFill>
                  <a:srgbClr val="7030A0"/>
                </a:solidFill>
              </a:rPr>
              <a:t>МИФ</a:t>
            </a:r>
            <a:endParaRPr lang="ru-RU" sz="115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3600" dirty="0"/>
              <a:t> но это почти факт</a:t>
            </a:r>
            <a:endParaRPr lang="ru-RU" sz="3600" dirty="0"/>
          </a:p>
        </p:txBody>
      </p:sp>
      <p:pic>
        <p:nvPicPr>
          <p:cNvPr id="4100" name="Picture 4" descr="большие пальцы вниз скачать бесплатно - Смайлик emoji смайлик как кнопка -  БОЛЬШИЕ ПАЛЬЦЫ ВНИЗ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976" y="3541543"/>
            <a:ext cx="2476500" cy="2476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57"/>
            <a:ext cx="4586068" cy="180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Замещающее содержимое 10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64385" y="1144905"/>
            <a:ext cx="8062595" cy="4959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9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131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sz="4800" b="1" dirty="0">
                <a:solidFill>
                  <a:srgbClr val="C00000"/>
                </a:solidFill>
                <a:sym typeface="+mn-ea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+mn-lt"/>
                <a:cs typeface="+mn-lt"/>
                <a:sym typeface="+mn-ea"/>
              </a:rPr>
              <a:t>Правила чистки зубов</a:t>
            </a:r>
            <a:endParaRPr lang="ru-RU" altLang="en-US" sz="4800" b="1" dirty="0">
              <a:solidFill>
                <a:srgbClr val="C00000"/>
              </a:solidFill>
              <a:latin typeface="+mn-lt"/>
              <a:cs typeface="+mn-lt"/>
              <a:sym typeface="+mn-ea"/>
            </a:endParaRPr>
          </a:p>
        </p:txBody>
      </p:sp>
      <p:pic>
        <p:nvPicPr>
          <p:cNvPr id="13" name="Изображение 99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131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Замещающее содержимое 109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77365" y="1319530"/>
            <a:ext cx="8637270" cy="542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49070"/>
            <a:ext cx="10516235" cy="47282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  <a:sym typeface="+mn-ea"/>
              </a:rPr>
              <a:t>Помимо этого для гигиены полости рта используют</a:t>
            </a:r>
            <a:endParaRPr lang="ru-RU" sz="5400" b="1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" y="0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Замещающее содержимое 11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58845" y="3391535"/>
            <a:ext cx="2586355" cy="2586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Изображение 116"/>
          <p:cNvPicPr/>
          <p:nvPr/>
        </p:nvPicPr>
        <p:blipFill>
          <a:blip r:embed="rId3"/>
          <a:stretch>
            <a:fillRect/>
          </a:stretch>
        </p:blipFill>
        <p:spPr>
          <a:xfrm>
            <a:off x="9352915" y="3525520"/>
            <a:ext cx="2000885" cy="217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Изображение 117"/>
          <p:cNvPicPr/>
          <p:nvPr/>
        </p:nvPicPr>
        <p:blipFill>
          <a:blip r:embed="rId4"/>
          <a:stretch>
            <a:fillRect/>
          </a:stretch>
        </p:blipFill>
        <p:spPr>
          <a:xfrm>
            <a:off x="6893560" y="3493770"/>
            <a:ext cx="1915160" cy="2381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Изображение 108"/>
          <p:cNvPicPr/>
          <p:nvPr/>
        </p:nvPicPr>
        <p:blipFill>
          <a:blip r:embed="rId5"/>
          <a:stretch>
            <a:fillRect/>
          </a:stretch>
        </p:blipFill>
        <p:spPr>
          <a:xfrm>
            <a:off x="946785" y="3525520"/>
            <a:ext cx="1663700" cy="2452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Юмор на слайдах. Часть 2: смешные последние слайды презентаций | Смешные  мемы о кошках, Смешные мемы, Смешные открытки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24" y="81768"/>
            <a:ext cx="8925951" cy="66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112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2220" y="1924099"/>
            <a:ext cx="9467215" cy="4509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Изображение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94957"/>
            <a:ext cx="4646901" cy="182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7970"/>
            <a:ext cx="12192000" cy="39261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</a:rPr>
              <a:t>Воздействие кислых продуктов, например, лимонов, является причиной кариеса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9" y="94957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4234376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188" y="2205339"/>
            <a:ext cx="10515600" cy="36588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chemeClr val="accent6"/>
                </a:solidFill>
              </a:rPr>
              <a:t>ФАКТ</a:t>
            </a:r>
            <a:endParaRPr lang="ru-RU" sz="8800" dirty="0">
              <a:solidFill>
                <a:schemeClr val="accent6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8" y="352187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Пиктограмма палец вверх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551" y="3729539"/>
            <a:ext cx="2615951" cy="260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Лимон: описание, состав и свойства, виды лимон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6" y="3723799"/>
            <a:ext cx="2810095" cy="28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Апельсиновый сок: виды, состав и польза, приготовление сока из апельс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31" y="223627"/>
            <a:ext cx="3031881" cy="303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Можно ли беременным есть цитрусовы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57" y="4174117"/>
            <a:ext cx="3180398" cy="20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64897"/>
            <a:ext cx="10515600" cy="3912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</a:rPr>
              <a:t>Дети чаще страдают от кариеса, чем взрослые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2" y="0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Рисунок Символа Свечения Знака Вопроса — стоковая векторная графика и  другие изображения на тему Вопросительный знак - Вопросительный знак,  Рисунок - произведение искусства, Иллюстрац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148"/>
          <a:stretch>
            <a:fillRect/>
          </a:stretch>
        </p:blipFill>
        <p:spPr bwMode="auto">
          <a:xfrm>
            <a:off x="4757811" y="4234376"/>
            <a:ext cx="2676378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3091"/>
            <a:ext cx="10515600" cy="3912065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МИФ</a:t>
            </a:r>
            <a:endParaRPr lang="ru-RU" sz="96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" y="291784"/>
            <a:ext cx="4178104" cy="16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большие пальцы вниз скачать бесплатно - Смайлик emoji смайлик как кнопка -  БОЛЬШИЕ ПАЛЬЦЫ ВН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48" y="4051188"/>
            <a:ext cx="2476500" cy="2476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Мужчина с ребенком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650" y="3043091"/>
            <a:ext cx="3242006" cy="3484597"/>
          </a:xfrm>
          <a:prstGeom prst="rect">
            <a:avLst/>
          </a:prstGeom>
        </p:spPr>
      </p:pic>
      <p:pic>
        <p:nvPicPr>
          <p:cNvPr id="8198" name="Picture 6" descr="Профилактические меры гораздо эффективнее, чем лечение кариеса зуб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28" y="252712"/>
            <a:ext cx="3259188" cy="23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Application>WPS Presentation</Application>
  <PresentationFormat>Широкоэкранный</PresentationFormat>
  <Paragraphs>96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52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Тема Office</vt:lpstr>
      <vt:lpstr>1_Тема Office</vt:lpstr>
      <vt:lpstr>Мифы и правда про кариес</vt:lpstr>
      <vt:lpstr>Кариес</vt:lpstr>
      <vt:lpstr>Сахар – основная причина возникновения кариеса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Вторичный кариес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Профилактика кариеса</vt:lpstr>
      <vt:lpstr>PowerPoint 演示文稿</vt:lpstr>
      <vt:lpstr>PowerPoint 演示文稿</vt:lpstr>
      <vt:lpstr>PowerPoint 演示文稿</vt:lpstr>
      <vt:lpstr> Правила чистки зубов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Мифы и правда про кариес. Профилактика кариеса</dc:title>
  <dc:creator>Ислам Чахкиев</dc:creator>
  <cp:lastModifiedBy>Настя Павлова</cp:lastModifiedBy>
  <cp:revision>10</cp:revision>
  <dcterms:created xsi:type="dcterms:W3CDTF">2022-12-06T20:00:00Z</dcterms:created>
  <dcterms:modified xsi:type="dcterms:W3CDTF">2023-03-08T14:59:51Z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D6E4160DCB584F048D38E4FE7AA3EC01</vt:lpwstr>
  </property>
  <property fmtid="{D5CDD505-2E9C-101B-9397-08002B2CF9AE}" pid="3" name="KSOProductBuildVer">
    <vt:lpwstr>1049-11.2.0.11486</vt:lpwstr>
  </property>
</Properties>
</file>