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14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9" autoAdjust="0"/>
    <p:restoredTop sz="94660"/>
  </p:normalViewPr>
  <p:slideViewPr>
    <p:cSldViewPr snapToGrid="0">
      <p:cViewPr varScale="1">
        <p:scale>
          <a:sx n="68" d="100"/>
          <a:sy n="68" d="100"/>
        </p:scale>
        <p:origin x="9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D53E5C-DB03-C793-AA80-E0B0072B6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124569-A887-2E37-057E-939FF3AFA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C07DE-CA7D-1F81-F4C7-B59E95F5A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A3E84-8F28-41C7-B828-7FAD2023C820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05B7E5-E520-B43F-6D0A-AA351ADF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80DA0A-C2DD-AE0A-17FE-266DA59C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DE34-A2A9-4215-91B7-2EA19C34B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9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78F1F-6E57-287B-C4B8-59493D721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FA126B-2F80-84FB-BED1-876A6285B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4FB0F-A8BC-389D-6815-3D9CEDFE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A3E84-8F28-41C7-B828-7FAD2023C820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767408-4298-C2D8-5614-DA08D020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3495B-6E7D-2638-DDFF-5308CDC2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DE34-A2A9-4215-91B7-2EA19C34B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9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41105F-CC0D-3661-534D-3E7E9490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32BBAA-D08B-CE23-9F89-5FD1D511E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DC6DF0-438C-EB09-350A-6E22F660E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A3E84-8F28-41C7-B828-7FAD2023C820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DD87F-A5C3-82D3-0C12-E7BECEC5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53DCCE-B94A-2628-1BF3-EC50C7AF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DE34-A2A9-4215-91B7-2EA19C34B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29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8E757-DD50-4100-F246-E34355AC4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189FBD-76C7-56E4-4957-A08BFF2F6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31978B-F7D1-0105-4A38-67259C8F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A3E84-8F28-41C7-B828-7FAD2023C820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5D25B-A547-4F28-9880-A2C659FA7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5EFBFE-CC32-375D-98BF-E679C1F3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DE34-A2A9-4215-91B7-2EA19C34B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944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D4282-0216-40F0-EAB9-276BD952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CF411-1CDC-76B0-5C40-7BBE39139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4E4AA1-BC16-7D0D-0C3B-A0ACDB94E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A3E84-8F28-41C7-B828-7FAD2023C820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9F2EA-8BC8-DCE0-7308-6098C23D3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17D80F-BFC5-50CD-5C01-379A6EC4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DE34-A2A9-4215-91B7-2EA19C34B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5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B8292-07FD-B65A-F5A0-11B66643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0579BE-CF0F-359C-53A1-CBFADCFC5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E54CEE-40DE-A5D7-0AD9-94A3B186B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3490A1-33A0-84B0-0CA3-BE4489301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A3E84-8F28-41C7-B828-7FAD2023C820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978D29-BA25-23E6-8281-B51AC14C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A19622-6B3E-61CE-BA3A-6B76FA0A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DE34-A2A9-4215-91B7-2EA19C34B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18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43C8B-FC48-A9A1-1249-228D47439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78C531-704B-6674-E729-E3FA4DF33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182C24-B28B-A784-C49E-60C8A8037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431407-8ED5-012F-7FAE-8F498526A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037D33-F607-F3E3-F6CF-027D6D7041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355C9A-F32F-C17E-4650-2D930082C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A3E84-8F28-41C7-B828-7FAD2023C820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96C18D-4102-EF5B-2246-61AE5A8D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1E6EB1-D2ED-83C4-3F3D-9B9948E7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DE34-A2A9-4215-91B7-2EA19C34B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94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C6246-DC72-A74B-C06E-B382528A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12D5C3-7B5D-4CFB-53D3-8D15F7A9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A3E84-8F28-41C7-B828-7FAD2023C820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04FD2A3-009D-9E59-7451-613B54E5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97F9D1-965A-1E2A-C33B-7A4EC48F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DE34-A2A9-4215-91B7-2EA19C34B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75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3F1CBB-7C1C-FB90-19BC-0B8AA04A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A3E84-8F28-41C7-B828-7FAD2023C820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6C3DFBE-A934-CD5F-E14F-5F6C26C61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ACD0DF-9120-BAB0-0FCD-46D744AA7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DE34-A2A9-4215-91B7-2EA19C34B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6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BA4B1-E8AD-9615-61E8-16DBAD2E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DCB71E-5BFF-6AA3-F00D-D68157B00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C3027C-9145-0DC3-0D40-027291D88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6BBBE-483B-988F-D6FA-3DAA7269A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A3E84-8F28-41C7-B828-7FAD2023C820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B42AE7-5EFE-A7EE-A5D1-5B6C1635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EF1BC0-DC92-73C8-E34F-FF472F7F3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DE34-A2A9-4215-91B7-2EA19C34B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67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4B0BF-6757-9E35-9FB3-DCAC68C2D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97E047-86C9-64BB-EB34-634D1454E4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E90A88-03E1-36FD-44BA-A9B35A944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47BE1-3C83-D7F9-8829-6C6D95BE9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A3E84-8F28-41C7-B828-7FAD2023C820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F187CE-F145-7596-E7F7-A37767D8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281240-F78E-4B7E-D9BE-B6D1DE13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DE34-A2A9-4215-91B7-2EA19C34B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44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9136A-D72C-3E90-252E-7076ACE7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E4DC80-03E1-1D47-3F6C-B80A673B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F697F-B570-E142-C85A-825B5BC39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A3E84-8F28-41C7-B828-7FAD2023C820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FFD602-7757-153B-AB60-C85CFA57B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A7A96-5F74-A278-FCD5-41688048F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9DE34-A2A9-4215-91B7-2EA19C34B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23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A87A5-00D6-40E7-5151-EE617B8E2D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FC8F5B-66B5-42F3-B15D-A19C8380F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FDB060-95C9-B791-63B0-5E8770359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12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B4868-4E7B-4BBE-CDA1-2F252EE6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CDDF37-B3E7-5AC8-3EB1-D41A502B6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716F81-14BE-CD74-F08B-2667228E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4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E3C85-F4F5-7B20-6F30-AD1CF675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9DCD8-24DE-1F7D-FF05-15B30F186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D1CDC7-8F75-76F7-FB4A-40AEF58C5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3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8EFE9-6840-DF16-5CF7-A2B28570D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A4B89E-AE05-8F2E-E9C3-F85FD3714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3D9B11-6337-C08B-4EE4-BD50C41C6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46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E1B3D-1098-F8AB-BB7A-8F5C831D2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160DCC-C7C0-40B7-E50F-6AE5AD89E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7D2482-6A3B-EC15-B3ED-CC4F8E5A2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2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D29F1-506F-7B12-6254-012E0EB29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5877C9-5B8D-274E-447A-5C54AB301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BA16EF-71B9-3D2C-A9AE-29D22D1B4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9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A9E1E-147F-50C2-3B9A-E8808488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576B7F-080C-2CEA-5E93-062F8C50C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19788-9575-B0B8-3C5A-BA25F200B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58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23CBE-760E-FFE6-A16A-B58E9AF85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1529AA-2603-59B8-A2D8-2A8BCE608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C6A89B-7672-7016-2C06-06E5EE646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66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1634C-BFF1-712D-DBC9-F4DB25E75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1DFF85-7BC4-8DF0-6C48-B8D8E95BF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5DBCCB-4EB0-E4F1-5767-4016C12C7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E4B2D-04C1-E859-7FBA-146A8D8A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49215E-1A9E-10EE-627C-A22B6BCC6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59C25A-1383-4BF9-1D4E-64415BA07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62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49EF7-34F5-181F-98B6-0A6140A09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2463F-6AF7-0CFB-C9B0-636A61C07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EB545D-FFD5-68C0-7C97-5B3236A2E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86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F8215-EBA5-AC16-772D-60750956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B0ED9E-8097-C50C-255A-673531CAD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96FA90-B99D-DF76-3539-053BD6CE4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13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14BA2-7E60-EC5C-9FE6-1C1BF9D8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F12AEE-3CD2-837D-E726-A1344BDF2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EE31F5-B570-208D-6C3E-1547CD495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38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C8315-AC84-8B29-1E4E-46B44D5F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E5437-00D0-39C7-A74A-D58BBEDDA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8AD342-441D-AD3F-5DB3-556EFF404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8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551F3-8662-0263-CBF2-E8DCC46D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0BD0D2-DCBE-9542-2089-04E680C97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A975A2-C136-8C11-9E05-A7B07F2FF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11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DA4C8-3CC5-5AA8-D771-290AB6527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30658-D501-F38C-8211-E32A5E719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8309AD-8ADC-EC30-9EA8-6279E5653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08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E35B1-E1DA-F163-256F-7115FD4E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4FD80F-490B-8C93-AAB4-528A8FCAA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876CAF-F172-A671-0E58-D556F5A54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67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E1D13-7D90-E0A9-AC2B-3DF30CF23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B4478-7FCC-9060-993D-C2A163E11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B9C4B2-8EB3-8D7F-B13D-D88D35426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69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E3CE3-421F-7A7C-8924-C67C0F5D6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7F2D59-A48E-63F6-5374-EE48AA6E0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D02272-350F-3776-DB6A-D2B6C72D8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28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3CC68-E7BC-42EA-EC0B-0A718F1FB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1028E-C629-99E1-AEAE-B6B0C30D2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FA738F-5A16-690A-79DF-31AC7FC87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37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B8E8C-60DB-7485-5AE1-AD9FC410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3C4A84-27C0-A11F-91B7-0DCD09732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9C6126-6441-D4FF-6A3F-D91DB6654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64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06950-3871-E18B-265D-DF0A2CA7C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1289B9-7C52-8EFA-4076-1DD751830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3364D9-B441-BA83-CD50-CEBAC80E1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5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0660AB-10E0-953B-055D-816545124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BCC240-83A3-3444-F5BD-C1B86DB09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6A5333-49FE-5489-7993-32EDD9544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73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882B6-2709-3FEA-CEF8-527AB3DD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134BEA-D870-C37E-B520-41A2ADE7D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47596A-2651-8B91-9EF8-FB74F1385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22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4B255-72A1-7706-5196-7BD7608B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9CB5D2-52E7-6ADD-7E53-3DE4C6E0D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374BFE-07CD-E892-0AFE-F45B7C0B0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3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06F55-D1D7-F8C2-F354-1EE94DB6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77EE7C-15A9-9017-656D-6690D5961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4DAB14-6A78-5C62-A4B1-9B55AE8F8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46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B87E4-9354-6C8E-CEE7-B4BF2C961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4DBDE3-CC87-71DF-2CB3-4A7A91B6A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7FE8DC-7667-008A-BD4F-71A5591E7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28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4A29A-0152-26D3-37C3-6D94A4D7E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4200CB-55DC-0D9A-82CD-EB251E9B8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E8B38B-F204-0A54-18B8-EAFBAE301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94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57385-46C0-A435-67D2-6F50353E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854EC8-4D75-46A7-98C1-28FE19D78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103DD2-E383-6519-C265-CB09588B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70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4FF6B-5D2A-1031-657A-955F3066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535C0A-CA55-72CC-2005-88A7C7573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FB392C-FBEB-3647-A6E3-5DDFD2CB3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90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88C879-D011-7E41-1F64-FCBE5CEC2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2EB77F-CC5D-054D-457C-A0871154B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2A962B-19C2-73D8-DEDF-38F505ED7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72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9EAC0-782E-ABED-D99F-33CA376C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77F961-3F8D-8A4D-1614-5989EF2B9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4BD1E1-74F7-4A5C-72AD-EAEAAFDA5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84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D1729-9D82-4C57-76DF-98450AABB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09C24-A379-2310-4021-EC0E1C302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0184A7-7697-A1D7-2A8F-FCD11A92E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18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883C2-6521-3ABB-3DF2-9B96D1944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A3FFA2-02D3-0E54-6808-3EA37B582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455C6-8FCA-EB9F-C83E-D4A1AC85D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69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76074-8CC3-C6F4-97C0-10CAA2A9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31F183-5311-B13C-4836-EA94875B2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86443A-6D27-EA7E-0A65-896F40F41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22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2FF78-BD39-4865-9FAB-60E3BE320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AA0D98-EBB1-9C9D-1C4A-EB4EFC250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6C373A-B758-B52C-340C-2DDBF3B4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844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37E6E-50A5-EB19-C81A-51E80BF6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19E59F-F6A3-BBEE-DEBF-01389A367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6D6289-FAE1-C833-7CEC-9EAA44255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96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0ACC4-4B34-0459-7086-F08017170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EAB3DE-B816-2C78-8C51-8809B38A3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0E0BE6-F095-03AD-B7CF-B5BD3594E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92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65C24-20BF-B699-9F12-E4D6F952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D6222C-1C88-BAF2-8491-AA4B2C3C6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00F4F8-C729-1DE9-DF76-688965C57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52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CA2D1-421E-3848-80E2-476604B5D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114E35-C240-BD73-BEF1-EF2A514A3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9339B-FDCC-87D9-D3CB-2BCDFC7D3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09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4EB65-7899-4B6B-616C-F4CA7108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D76118-9C20-304A-37E8-1FBD2476E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3BB1FC-F400-4958-53EE-04B804242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284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C72E3-0523-CADE-10C7-00A94170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75691-7D72-FCE2-B486-5311FBD83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B5807F-CEA9-D9AE-DC0E-0C77E9CA2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037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13A3C-C1E6-36CF-6614-14FAB4E1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C4A0E5-2F64-E349-2EF5-95B49E013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C69B92-6693-08C2-D2FB-024A7B155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88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8799D-A33E-92CB-723C-E102FFAB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36615D-5262-EABC-2A2F-9F82274A4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8901C0-678D-D5D4-D005-C0C84A579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9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009B3-61E6-FB49-253D-365D0782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796716-1289-79A7-BFD9-CF8BF21C0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354A17-0985-D944-CDA2-487EB07D8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16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D3314-B3FA-28D3-0932-7420D482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960DFA-28BE-9F8C-A4EE-3B7D5B82D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6C6893-E468-156F-A426-EA4839B06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786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63280-4C61-002F-0CCD-0932DA472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70F911-B541-D1C6-1754-321CB9A8F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ED1BFB-9CB4-AB56-D65C-A2CE1FBA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2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1B6C7-DF0E-F183-F2A1-FEB161CB0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689AC6-BEE1-C4EF-EE81-824052DB7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46BB08-E79E-59C8-DB2F-61C604F2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953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C9C76-299E-E695-A82E-E8C9720A3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ED0526-8B18-5093-4E68-5DC6AE5D7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4335EA-C629-82A3-7D63-17FF27197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008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B33FF-59EC-B346-1C6A-1E7D3A2D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7BE283-D7E2-3DB8-6D01-031E3906C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809C43-2D79-4ADC-312A-A19732B0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621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BCE3C-2F8A-4055-0EB6-7FD344291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6D0304-F26B-AA0D-8070-93C1EFAA7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7CEB7B-7266-C2BE-FC00-736440764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74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61F25-9F9E-A9A7-E2AC-4DB429B6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A5EA1D-BC50-B9E7-08A2-68A393760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6AB8CD-1FAA-98A0-A457-054635C9A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050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2CE79-FB30-FCDE-837D-9406409F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916B5E-C8AE-A1A4-011B-121DE97A9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BBE51C-FA2F-C6BD-21AD-7910085C0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378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9AE56-22F4-2532-D8F3-A192B887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7CE284-D92D-2778-A71C-D5D168A2B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380C9C-391D-F55A-9051-EB0D8911E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89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1C8FC-FE4F-C07C-D066-57BCE2A39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5A6A3C-1F63-C226-2286-A5A95BEE8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FF932C-B23B-0462-4425-AE0C6A693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A7B9E-0304-A0D7-1AE4-0B7FF256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E95AAD-CF49-346D-7AC1-A8C0B3CFB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E492A2-B2F5-8659-EDF3-9B91021CF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902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7D78C-7A7A-2A36-8378-427D05022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2E0C27-CF2A-0138-780F-09CE2C8F5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A5ECEB-93B1-AD82-03AF-4338DA6EF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992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B697A-D11F-6497-8AA0-E0046BF93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8024D1-8CB8-CA6D-C738-B1125CC5D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F24A4E-B9E6-2576-897C-346BE1E94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649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CB17C-22A9-A5CA-1B0D-AFB958F50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AE4FB8-69E2-C4F1-A73C-71F8865F3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1639D9-A37F-9A28-2D13-1E623DF44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154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DC3AD-ED3A-7274-179A-3D8199C3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F12AFA-F192-C059-89A4-99872EB0A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C9E29C-B437-C2F9-B9EB-DFCF6DB69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798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97A2F-3591-5639-4E4A-DA172B235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C5D6E-A2E0-428E-2957-FD26C5DD8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FF11C4-CDB5-C48A-E3D5-2AA6D3B94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557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D46A1-D8C0-AE1E-C876-F45078DC5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5EED55-B2D7-0C77-01B7-761FA8097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D4CF4C-43FB-95C5-FB6B-19B5E002E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780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E6A86-1325-4009-27DA-E83A5C74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8F2624-6814-C009-59BB-BC816962E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90E9F2-5054-743B-6325-029FD26C0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76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923EB-A72D-1769-53D9-22E699AFA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1845B5-7146-A562-9495-D5F4C7DF5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3B2402-B677-9483-A665-D21A51CF2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136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B368D-36AD-5931-0ADF-F6ED5B7E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26D4E-AA44-4FFB-7A5E-C75A6AB55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95F0FD-6B06-99B1-7E7A-B9B5C6ACC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299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5C49C-C54B-FE13-8529-2B8C2C7CA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BCBC0E-7C6F-DACF-FCB5-4C432E89F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1BB681-B4C8-7EBE-8BD7-74442A3DE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60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1E6F5-CAEE-942D-FF73-C6EB31A6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C33C9-9933-5AFE-30F8-8D6E34884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A68729-023D-40EE-F7A7-4E5244669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521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01626-F1A5-4BE4-B613-03C71669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249138-90CA-F7CE-178A-E1AF0545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DBFB43-2796-B3B1-FA1A-7CD2D28EB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634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269CD-1BE2-5906-4554-3943171B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59229F-EDD5-80DE-996A-D807E0091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8D9A55-BBF8-EE5F-CDA7-29DE4CBA3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661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F96E9-C2BB-0DAC-5B99-0779B47E8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E8F68-EB57-22EF-2FBB-02D17B73D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E29B3C-9E09-4FB8-9D2C-1D9366AA0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00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C6744-E634-B498-E7AB-F5197207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3B3A0-B8D0-062B-C735-BE1DDCD3B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3EB5EB-2F32-4525-DB19-95F988B57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6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2E3DB-B30F-1D57-5A42-C6D1CDB31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CE8DAE-52B8-590D-1E53-BA9AA1EEC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D2CF9D-9F3D-3AC4-7C1A-F0F09D385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51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76F4E-C6E0-6B3E-E34E-17E16469D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0C4993-ED85-29FE-62AA-0A3711092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2DF951-FB40-B07E-1FB9-0B347C3B6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407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0</Words>
  <Application>Microsoft Office PowerPoint</Application>
  <PresentationFormat>Широкоэкранный</PresentationFormat>
  <Paragraphs>0</Paragraphs>
  <Slides>73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Ключников Даниил Дмитриевич</dc:creator>
  <cp:lastModifiedBy>Ключников Даниил Дмитриевич</cp:lastModifiedBy>
  <cp:revision>5</cp:revision>
  <dcterms:created xsi:type="dcterms:W3CDTF">2022-06-17T18:04:12Z</dcterms:created>
  <dcterms:modified xsi:type="dcterms:W3CDTF">2022-06-19T15:45:01Z</dcterms:modified>
</cp:coreProperties>
</file>