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50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9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82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33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7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94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7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3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19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6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9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2D9B6E-A061-4C6B-9EE8-F836B909C81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CA5C61-87FA-49F9-9D76-038D6F813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36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tel:+734127810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C59930-F5EA-4177-93F5-AE66D9BD896F}"/>
              </a:ext>
            </a:extLst>
          </p:cNvPr>
          <p:cNvSpPr txBox="1"/>
          <p:nvPr/>
        </p:nvSpPr>
        <p:spPr>
          <a:xfrm>
            <a:off x="684212" y="939507"/>
            <a:ext cx="88632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dirty="0">
                <a:effectLst/>
                <a:latin typeface="-apple-system"/>
              </a:rPr>
              <a:t>Мы — Республиканская детско-молодёжная общественная организация </a:t>
            </a:r>
          </a:p>
          <a:p>
            <a:r>
              <a:rPr lang="ru-RU" sz="3600" b="0" i="0" dirty="0">
                <a:effectLst/>
                <a:latin typeface="-apple-system"/>
              </a:rPr>
              <a:t>«Волонтёры Удмуртии».</a:t>
            </a:r>
            <a:br>
              <a:rPr lang="ru-RU" sz="3600" dirty="0"/>
            </a:br>
            <a:r>
              <a:rPr lang="ru-RU" sz="3600" b="0" i="0" dirty="0">
                <a:effectLst/>
                <a:latin typeface="-apple-system"/>
              </a:rPr>
              <a:t>Нам 22 года!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123D970-E913-483D-B863-F1758FD8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F34F537-337F-44D4-BDA2-9ED3FC745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C080BA5-9821-4B32-895A-DDB03F370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5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906EC4-D1A5-4969-8903-C3B8B56AF74B}"/>
              </a:ext>
            </a:extLst>
          </p:cNvPr>
          <p:cNvSpPr txBox="1"/>
          <p:nvPr/>
        </p:nvSpPr>
        <p:spPr>
          <a:xfrm>
            <a:off x="386566" y="163787"/>
            <a:ext cx="86271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effectLst/>
                <a:latin typeface="Open Sans" panose="020B0606030504020204" pitchFamily="34" charset="0"/>
              </a:rPr>
              <a:t>Основные направления работы: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- социальная практика волонтёрского движения;</a:t>
            </a:r>
            <a:br>
              <a:rPr lang="ru-RU" sz="2400" dirty="0"/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- укрепление волонтёрского движения в Удмуртской Республике;</a:t>
            </a:r>
            <a:br>
              <a:rPr lang="ru-RU" sz="2400" dirty="0"/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- инициирование волонтёрских проектов и практик в Удмуртской Республике;</a:t>
            </a:r>
            <a:br>
              <a:rPr lang="ru-RU" sz="2400" dirty="0"/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- содействие формированию положительного образа волонтёра;</a:t>
            </a:r>
            <a:br>
              <a:rPr lang="ru-RU" sz="2400" dirty="0"/>
            </a:br>
            <a:r>
              <a:rPr lang="ru-RU" sz="2400" b="0" i="0" dirty="0">
                <a:effectLst/>
                <a:latin typeface="Open Sans" panose="020B0606030504020204" pitchFamily="34" charset="0"/>
              </a:rPr>
              <a:t>- привлечение молодых граждан Удмуртской Республики к волонтёрской деятельности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AE9D8F-3C5A-4CB1-BD17-362D921A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E9F2CF9-E1A8-4DE8-9CC5-041BF627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AAE30D-8854-45A9-9926-C5245070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7" y="4317796"/>
            <a:ext cx="7284899" cy="24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EA879C2-5129-41E4-A70C-7D49827A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05CF59-E3A6-44E8-8C74-637B5DC5B9CE}"/>
              </a:ext>
            </a:extLst>
          </p:cNvPr>
          <p:cNvSpPr txBox="1"/>
          <p:nvPr/>
        </p:nvSpPr>
        <p:spPr>
          <a:xfrm>
            <a:off x="576470" y="387626"/>
            <a:ext cx="111318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0" i="0" dirty="0">
                <a:effectLst/>
                <a:latin typeface="+mj-lt"/>
                <a:cs typeface="DecoType Thuluth" panose="02010000000000000000" pitchFamily="2" charset="-78"/>
              </a:rPr>
              <a:t>Основные участники организации (волонтеры) - школьники и студенты </a:t>
            </a:r>
            <a:r>
              <a:rPr lang="ru-RU" sz="4400" b="0" i="0" dirty="0" err="1">
                <a:effectLst/>
                <a:latin typeface="+mj-lt"/>
                <a:cs typeface="DecoType Thuluth" panose="02010000000000000000" pitchFamily="2" charset="-78"/>
              </a:rPr>
              <a:t>СУЗов</a:t>
            </a:r>
            <a:r>
              <a:rPr lang="ru-RU" sz="4400" b="0" i="0" dirty="0">
                <a:effectLst/>
                <a:latin typeface="+mj-lt"/>
                <a:cs typeface="DecoType Thuluth" panose="02010000000000000000" pitchFamily="2" charset="-78"/>
              </a:rPr>
              <a:t> в городах и районах Удмуртской Республики.</a:t>
            </a:r>
            <a:endParaRPr lang="ru-RU" sz="4400" dirty="0">
              <a:latin typeface="+mj-lt"/>
              <a:cs typeface="DecoType Thuluth" panose="02010000000000000000" pitchFamily="2" charset="-78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36673D-39E2-4FEB-A03B-68B166B6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8575896-5163-4292-8922-7BA627835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7" b="26522"/>
          <a:stretch/>
        </p:blipFill>
        <p:spPr bwMode="auto">
          <a:xfrm>
            <a:off x="4471547" y="3669608"/>
            <a:ext cx="4442791" cy="254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EA115947-A127-4521-9D58-D4BB3CE77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4" y="3669608"/>
            <a:ext cx="4293043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7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BD1B-7377-4915-AAFC-50E3307E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effectLst/>
                <a:latin typeface="PT Sans" panose="020B0503020203020204" pitchFamily="34" charset="-52"/>
              </a:rPr>
              <a:t>Основные реализованные проекты и программы за последние 5 лет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5487-4821-45F4-BBFE-A63A0F6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effectLst/>
                <a:latin typeface="PT Sans" panose="020B0503020203020204" pitchFamily="34" charset="-52"/>
              </a:rPr>
              <a:t>Социальный театр</a:t>
            </a:r>
          </a:p>
          <a:p>
            <a:r>
              <a:rPr lang="ru-RU" b="0" i="0" dirty="0">
                <a:effectLst/>
                <a:latin typeface="PT Sans" panose="020B0503020203020204" pitchFamily="34" charset="-52"/>
              </a:rPr>
              <a:t>Цель проекта: передача эффективной профилактической технологии социального театра с целью получения участниками возможности ее дальнейшего распространения. Направление деятельности проекта: профилактическое ( профилактика социальных-значимых заболеваний, пропаганда здорового образа жизни) В ходе проекта были реализованы: лагерная смена для волонтерских команд и их руководителей, учебно-методические семинары, республиканский Фестиваль социального театра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5876DC-5095-484A-B395-B3AB0F9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C305D54-5417-44B5-9F27-BA826767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2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5487-4821-45F4-BBFE-A63A0F6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 dirty="0">
                <a:effectLst/>
                <a:latin typeface="PT Sans" panose="020B0503020203020204" pitchFamily="34" charset="-52"/>
              </a:rPr>
              <a:t>Волонтерский корпус 26-х Республиканских сельских спортивных игр</a:t>
            </a:r>
          </a:p>
          <a:p>
            <a:r>
              <a:rPr lang="ru-RU" b="0" i="0" dirty="0">
                <a:effectLst/>
                <a:latin typeface="PT Sans" panose="020B0503020203020204" pitchFamily="34" charset="-52"/>
              </a:rPr>
              <a:t>По итогам проекта было сформировано профессиональное сообщество волонтеров для оказания помощи в подготовке и проведении 26-х Республиканских зимних сельских спортивных игр в феврале 2020 года на территории Завьяловского района Удмуртской Республики. В него вошли 100 волонтеров которые прошли обучение по направлениям: медиа-волонтеры, волонтер-куратор, волонтер навигации, волонтер на работе спортивных площадок. Количественные показатели: количество волонтеров, прошедших обучение: 100 количество человек, принявших участие в мероприятиях проекта: 1000 количество обучающих занятий: 20 количество публикаций в СМИ: 10 количество привлеченных специалистов в качестве педагогов и спикеров: 51. Повышение уровня профессионализма волонтеров в организации крупных событий. 2. Реализация потребности сельской молодежи быть сопричастными к крупным республиканским событиям. 3. Формирование и укрепление стойкой мотивации на осуществление добровольческой деятельности. 4.Повышение престижа добровольцев.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5876DC-5095-484A-B395-B3AB0F9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22C20AA-32B8-491A-8454-CCBFDC22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3199435-C7E6-4834-8F30-57A6DBC15481}"/>
              </a:ext>
            </a:extLst>
          </p:cNvPr>
          <p:cNvSpPr txBox="1">
            <a:spLocks/>
          </p:cNvSpPr>
          <p:nvPr/>
        </p:nvSpPr>
        <p:spPr>
          <a:xfrm>
            <a:off x="836612" y="46397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latin typeface="PT Sans" panose="020B0503020203020204" pitchFamily="34" charset="-52"/>
              </a:rPr>
              <a:t>Основные реализованные проекты и программы за последние 5 лет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59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5487-4821-45F4-BBFE-A63A0F6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0" i="0" dirty="0">
                <a:effectLst/>
                <a:latin typeface="PT Sans" panose="020B0503020203020204" pitchFamily="34" charset="-52"/>
              </a:rPr>
              <a:t>Профилактический проект "Равный-равному«</a:t>
            </a:r>
          </a:p>
          <a:p>
            <a:r>
              <a:rPr lang="ru-RU" b="0" i="0" dirty="0">
                <a:effectLst/>
                <a:latin typeface="PT Sans" panose="020B0503020203020204" pitchFamily="34" charset="-52"/>
              </a:rPr>
              <a:t>Повышение понимания участниками волонтерского движения целей и оптимальных методов добровольческих мероприятий: создан благоприятный образ компетентного волонтера профилактического направления работы. Повышение эффективности деятельности добровольческих объединений Удмуртской Республики: волонтеры прошли обучение по 4 направлениям в сфере профилактики правонарушений и асоциальных явлений среди подростков и молодежи. Большинство волонтеров впервые принимало участие в проекте профилактической направленности республиканского уровня по технологии "равный - равному", все справились с поставленными задачами. Волонтеры разработали качественные интерактивные занятия по профилактике и провели их в организациях. Количество человек, принявших участие в мероприятиях проекта - 4741, количество человек, вовлеченных в добровольческую деятельность- 150, количество публикаций -210, количество мероприятий, проведенных в рамках реализации проекта-168, количество волонтерских форумов/слетов/конкурсов 5.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5876DC-5095-484A-B395-B3AB0F9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A346663-0520-4142-AE91-9662D5B1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AE1EE16-39E0-405F-9BFD-AE2B5182587E}"/>
              </a:ext>
            </a:extLst>
          </p:cNvPr>
          <p:cNvSpPr txBox="1">
            <a:spLocks/>
          </p:cNvSpPr>
          <p:nvPr/>
        </p:nvSpPr>
        <p:spPr>
          <a:xfrm>
            <a:off x="836612" y="46397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latin typeface="PT Sans" panose="020B0503020203020204" pitchFamily="34" charset="-52"/>
              </a:rPr>
              <a:t>Основные реализованные проекты и программы за последние 5 лет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3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5487-4821-45F4-BBFE-A63A0F6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effectLst/>
                <a:latin typeface="PT Sans" panose="020B0503020203020204" pitchFamily="34" charset="-52"/>
              </a:rPr>
              <a:t>Клуб по профилактике ВИЧ/СПИД "Здоровье будущих пап и мам«</a:t>
            </a:r>
          </a:p>
          <a:p>
            <a:r>
              <a:rPr lang="ru-RU" b="0" i="0" dirty="0">
                <a:effectLst/>
                <a:latin typeface="PT Sans" panose="020B0503020203020204" pitchFamily="34" charset="-52"/>
              </a:rPr>
              <a:t>На базе волонтерского отряда "Свет" </a:t>
            </a:r>
            <a:r>
              <a:rPr lang="ru-RU" b="0" i="0" dirty="0" err="1">
                <a:effectLst/>
                <a:latin typeface="PT Sans" panose="020B0503020203020204" pitchFamily="34" charset="-52"/>
              </a:rPr>
              <a:t>г.Ижевск</a:t>
            </a:r>
            <a:r>
              <a:rPr lang="ru-RU" b="0" i="0" dirty="0">
                <a:effectLst/>
                <a:latin typeface="PT Sans" panose="020B0503020203020204" pitchFamily="34" charset="-52"/>
              </a:rPr>
              <a:t> создана группа волонтеров, стабильно и систематически занимающихся профилактикой распространения вич-инфекции по принципу "равный-равному". Волонтеры прошли программу, </a:t>
            </a:r>
            <a:r>
              <a:rPr lang="ru-RU" b="0" i="0" dirty="0" err="1">
                <a:effectLst/>
                <a:latin typeface="PT Sans" panose="020B0503020203020204" pitchFamily="34" charset="-52"/>
              </a:rPr>
              <a:t>состояющую</a:t>
            </a:r>
            <a:r>
              <a:rPr lang="ru-RU" b="0" i="0" dirty="0">
                <a:effectLst/>
                <a:latin typeface="PT Sans" panose="020B0503020203020204" pitchFamily="34" charset="-52"/>
              </a:rPr>
              <a:t> из 12 занятий, а также провели профилактические мероприятия, приуроченные ко Всемирному дню борьбы со СПИДом.</a:t>
            </a:r>
            <a:br>
              <a:rPr lang="ru-RU" dirty="0"/>
            </a:br>
            <a:r>
              <a:rPr lang="ru-RU" b="0" i="0" dirty="0">
                <a:effectLst/>
                <a:latin typeface="PT Sans" panose="020B0503020203020204" pitchFamily="34" charset="-52"/>
              </a:rPr>
              <a:t>Количество человек, познакомившихся с проектом - 200</a:t>
            </a:r>
            <a:br>
              <a:rPr lang="ru-RU" dirty="0"/>
            </a:br>
            <a:r>
              <a:rPr lang="ru-RU" b="0" i="0" dirty="0">
                <a:effectLst/>
                <a:latin typeface="PT Sans" panose="020B0503020203020204" pitchFamily="34" charset="-52"/>
              </a:rPr>
              <a:t>Количество участников проекта - 20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5876DC-5095-484A-B395-B3AB0F9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906" y="4182503"/>
            <a:ext cx="2880094" cy="2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A346663-0520-4142-AE91-9662D5B14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AE1EE16-39E0-405F-9BFD-AE2B5182587E}"/>
              </a:ext>
            </a:extLst>
          </p:cNvPr>
          <p:cNvSpPr txBox="1">
            <a:spLocks/>
          </p:cNvSpPr>
          <p:nvPr/>
        </p:nvSpPr>
        <p:spPr>
          <a:xfrm>
            <a:off x="836612" y="46397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>
                <a:latin typeface="PT Sans" panose="020B0503020203020204" pitchFamily="34" charset="-52"/>
              </a:rPr>
              <a:t>Основные реализованные проекты и программы за последние 5 лет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49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BD1B-7377-4915-AAFC-50E3307EC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1" y="5252345"/>
            <a:ext cx="8534400" cy="1507067"/>
          </a:xfrm>
        </p:spPr>
        <p:txBody>
          <a:bodyPr/>
          <a:lstStyle/>
          <a:p>
            <a:r>
              <a:rPr lang="ru-RU" sz="3600" b="0" i="0" dirty="0">
                <a:effectLst/>
                <a:latin typeface="EuclidCircularB"/>
              </a:rPr>
              <a:t>Группа </a:t>
            </a:r>
            <a:r>
              <a:rPr lang="ru-RU" sz="3600" b="0" i="0" dirty="0" err="1">
                <a:effectLst/>
                <a:latin typeface="EuclidCircularB"/>
              </a:rPr>
              <a:t>Вконтакте</a:t>
            </a:r>
            <a:r>
              <a:rPr lang="ru-RU" sz="3600" b="0" i="0" dirty="0">
                <a:effectLst/>
                <a:latin typeface="EuclidCircularB"/>
              </a:rPr>
              <a:t> https://vk.com/udm_volunteer.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5487-4821-45F4-BBFE-A63A0F647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40" y="3180521"/>
            <a:ext cx="7777438" cy="2374164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http://volonterur.ru/</a:t>
            </a:r>
            <a:r>
              <a:rPr lang="ru-RU" i="0" dirty="0">
                <a:effectLst/>
                <a:latin typeface="+mj-lt"/>
              </a:rPr>
              <a:t> Телефон Волонтеры Удмуртии:</a:t>
            </a:r>
          </a:p>
          <a:p>
            <a:pPr algn="l"/>
            <a:r>
              <a:rPr lang="ru-RU" i="0" strike="noStrike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+7 (3412) 781-040</a:t>
            </a:r>
            <a:endParaRPr lang="ru-RU" i="0" dirty="0">
              <a:effectLst/>
              <a:latin typeface="+mj-lt"/>
            </a:endParaRPr>
          </a:p>
          <a:p>
            <a:pPr algn="l"/>
            <a:r>
              <a:rPr lang="ru-RU" i="0" dirty="0">
                <a:effectLst/>
                <a:latin typeface="+mj-lt"/>
              </a:rPr>
              <a:t>Адрес Волонтеры Удмуртии:</a:t>
            </a:r>
          </a:p>
          <a:p>
            <a:pPr algn="l"/>
            <a:r>
              <a:rPr lang="ru-RU" i="0" dirty="0">
                <a:effectLst/>
                <a:latin typeface="+mj-lt"/>
              </a:rPr>
              <a:t>Ижевск (Индустриальный район ), УР</a:t>
            </a:r>
            <a:br>
              <a:rPr lang="ru-RU" i="0" dirty="0">
                <a:effectLst/>
                <a:latin typeface="+mj-lt"/>
              </a:rPr>
            </a:br>
            <a:r>
              <a:rPr lang="ru-RU" i="0" dirty="0">
                <a:effectLst/>
                <a:latin typeface="+mj-lt"/>
              </a:rPr>
              <a:t>ул. Удмуртская, 245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5876DC-5095-484A-B395-B3AB0F9BC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2" y="3995531"/>
            <a:ext cx="3081365" cy="286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8F5EDD-8CA7-4E6C-9D92-237668C10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31" y="98588"/>
            <a:ext cx="8885100" cy="29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152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578</Words>
  <Application>Microsoft Office PowerPoint</Application>
  <PresentationFormat>Широкоэкранный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-apple-system</vt:lpstr>
      <vt:lpstr>Arial</vt:lpstr>
      <vt:lpstr>Century Gothic</vt:lpstr>
      <vt:lpstr>EuclidCircularB</vt:lpstr>
      <vt:lpstr>Open Sans</vt:lpstr>
      <vt:lpstr>PT Sans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Основные реализованные проекты и программы за последние 5 лет </vt:lpstr>
      <vt:lpstr>Презентация PowerPoint</vt:lpstr>
      <vt:lpstr>Презентация PowerPoint</vt:lpstr>
      <vt:lpstr>Презентация PowerPoint</vt:lpstr>
      <vt:lpstr>Группа Вконтакте https://vk.com/udm_volunteer.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Савелий Кузнецов</dc:creator>
  <cp:lastModifiedBy>Савелий Кузнецов</cp:lastModifiedBy>
  <cp:revision>2</cp:revision>
  <dcterms:created xsi:type="dcterms:W3CDTF">2024-12-12T12:12:30Z</dcterms:created>
  <dcterms:modified xsi:type="dcterms:W3CDTF">2024-12-12T12:27:27Z</dcterms:modified>
</cp:coreProperties>
</file>