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handoutMasterIdLst>
    <p:handoutMasterId r:id="rId10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6" r:id="rId9"/>
  </p:sldIdLst>
  <p:sldSz cx="20104100" cy="11309350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562" userDrawn="1">
          <p15:clr>
            <a:srgbClr val="A4A3A4"/>
          </p15:clr>
        </p15:guide>
        <p15:guide id="2" pos="633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49" d="100"/>
          <a:sy n="49" d="100"/>
        </p:scale>
        <p:origin x="691" y="82"/>
      </p:cViewPr>
      <p:guideLst>
        <p:guide orient="horz" pos="3562"/>
        <p:guide pos="63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B4669-93BA-44D3-96BB-A83494DE968A}" type="datetimeFigureOut">
              <a:rPr lang="ru-RU" smtClean="0"/>
              <a:t>11.05.2023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8A22079-890B-4421-A9C1-DFB9828B2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31532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Title,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PlaceHolder 1"/>
          <p:cNvSpPr>
            <a:spLocks noGrp="1"/>
          </p:cNvSpPr>
          <p:nvPr>
            <p:ph type="title"/>
          </p:nvPr>
        </p:nvSpPr>
        <p:spPr>
          <a:xfrm>
            <a:off x="790200" y="699480"/>
            <a:ext cx="18523440" cy="2732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1800" b="0" strike="noStrike" spc="-1">
              <a:latin typeface="Calibri"/>
            </a:endParaRPr>
          </a:p>
        </p:txBody>
      </p:sp>
      <p:sp>
        <p:nvSpPr>
          <p:cNvPr id="27" name="PlaceHolder 2"/>
          <p:cNvSpPr>
            <a:spLocks noGrp="1"/>
          </p:cNvSpPr>
          <p:nvPr>
            <p:ph type="body"/>
          </p:nvPr>
        </p:nvSpPr>
        <p:spPr>
          <a:xfrm>
            <a:off x="496080" y="2625480"/>
            <a:ext cx="19111680" cy="3774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496080" y="6759000"/>
            <a:ext cx="19111680" cy="3774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,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790200" y="699480"/>
            <a:ext cx="18523440" cy="2732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1800" b="0" strike="noStrike" spc="-1">
              <a:latin typeface="Calibri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 type="body"/>
          </p:nvPr>
        </p:nvSpPr>
        <p:spPr>
          <a:xfrm>
            <a:off x="496080" y="2625480"/>
            <a:ext cx="9326160" cy="3774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  <p:sp>
        <p:nvSpPr>
          <p:cNvPr id="31" name="PlaceHolder 3"/>
          <p:cNvSpPr>
            <a:spLocks noGrp="1"/>
          </p:cNvSpPr>
          <p:nvPr>
            <p:ph type="body"/>
          </p:nvPr>
        </p:nvSpPr>
        <p:spPr>
          <a:xfrm>
            <a:off x="10288800" y="2625480"/>
            <a:ext cx="9326160" cy="3774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  <p:sp>
        <p:nvSpPr>
          <p:cNvPr id="32" name="PlaceHolder 4"/>
          <p:cNvSpPr>
            <a:spLocks noGrp="1"/>
          </p:cNvSpPr>
          <p:nvPr>
            <p:ph type="body"/>
          </p:nvPr>
        </p:nvSpPr>
        <p:spPr>
          <a:xfrm>
            <a:off x="496080" y="6759000"/>
            <a:ext cx="9326160" cy="3774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  <p:sp>
        <p:nvSpPr>
          <p:cNvPr id="33" name="PlaceHolder 5"/>
          <p:cNvSpPr>
            <a:spLocks noGrp="1"/>
          </p:cNvSpPr>
          <p:nvPr>
            <p:ph type="body"/>
          </p:nvPr>
        </p:nvSpPr>
        <p:spPr>
          <a:xfrm>
            <a:off x="10288800" y="6759000"/>
            <a:ext cx="9326160" cy="3774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, 6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790200" y="699480"/>
            <a:ext cx="18523440" cy="2732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1800" b="0" strike="noStrike" spc="-1">
              <a:latin typeface="Calibri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 type="body"/>
          </p:nvPr>
        </p:nvSpPr>
        <p:spPr>
          <a:xfrm>
            <a:off x="496080" y="2625480"/>
            <a:ext cx="6153840" cy="3774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  <p:sp>
        <p:nvSpPr>
          <p:cNvPr id="36" name="PlaceHolder 3"/>
          <p:cNvSpPr>
            <a:spLocks noGrp="1"/>
          </p:cNvSpPr>
          <p:nvPr>
            <p:ph type="body"/>
          </p:nvPr>
        </p:nvSpPr>
        <p:spPr>
          <a:xfrm>
            <a:off x="6958080" y="2625480"/>
            <a:ext cx="6153840" cy="3774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  <p:sp>
        <p:nvSpPr>
          <p:cNvPr id="37" name="PlaceHolder 4"/>
          <p:cNvSpPr>
            <a:spLocks noGrp="1"/>
          </p:cNvSpPr>
          <p:nvPr>
            <p:ph type="body"/>
          </p:nvPr>
        </p:nvSpPr>
        <p:spPr>
          <a:xfrm>
            <a:off x="13420080" y="2625480"/>
            <a:ext cx="6153840" cy="3774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  <p:sp>
        <p:nvSpPr>
          <p:cNvPr id="38" name="PlaceHolder 5"/>
          <p:cNvSpPr>
            <a:spLocks noGrp="1"/>
          </p:cNvSpPr>
          <p:nvPr>
            <p:ph type="body"/>
          </p:nvPr>
        </p:nvSpPr>
        <p:spPr>
          <a:xfrm>
            <a:off x="496080" y="6759000"/>
            <a:ext cx="6153840" cy="3774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  <p:sp>
        <p:nvSpPr>
          <p:cNvPr id="39" name="PlaceHolder 6"/>
          <p:cNvSpPr>
            <a:spLocks noGrp="1"/>
          </p:cNvSpPr>
          <p:nvPr>
            <p:ph type="body"/>
          </p:nvPr>
        </p:nvSpPr>
        <p:spPr>
          <a:xfrm>
            <a:off x="6958080" y="6759000"/>
            <a:ext cx="6153840" cy="3774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  <p:sp>
        <p:nvSpPr>
          <p:cNvPr id="40" name="PlaceHolder 7"/>
          <p:cNvSpPr>
            <a:spLocks noGrp="1"/>
          </p:cNvSpPr>
          <p:nvPr>
            <p:ph type="body"/>
          </p:nvPr>
        </p:nvSpPr>
        <p:spPr>
          <a:xfrm>
            <a:off x="13420080" y="6759000"/>
            <a:ext cx="6153840" cy="3774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790200" y="699480"/>
            <a:ext cx="18523440" cy="2732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1800" b="0" strike="noStrike" spc="-1">
              <a:latin typeface="Calibri"/>
            </a:endParaRPr>
          </a:p>
        </p:txBody>
      </p:sp>
      <p:sp>
        <p:nvSpPr>
          <p:cNvPr id="6" name="PlaceHolder 2"/>
          <p:cNvSpPr>
            <a:spLocks noGrp="1"/>
          </p:cNvSpPr>
          <p:nvPr>
            <p:ph type="subTitle"/>
          </p:nvPr>
        </p:nvSpPr>
        <p:spPr>
          <a:xfrm>
            <a:off x="496080" y="2625480"/>
            <a:ext cx="19111680" cy="791352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,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PlaceHolder 1"/>
          <p:cNvSpPr>
            <a:spLocks noGrp="1"/>
          </p:cNvSpPr>
          <p:nvPr>
            <p:ph type="title"/>
          </p:nvPr>
        </p:nvSpPr>
        <p:spPr>
          <a:xfrm>
            <a:off x="790200" y="699480"/>
            <a:ext cx="18523440" cy="2732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1800" b="0" strike="noStrike" spc="-1">
              <a:latin typeface="Calibri"/>
            </a:endParaRPr>
          </a:p>
        </p:txBody>
      </p:sp>
      <p:sp>
        <p:nvSpPr>
          <p:cNvPr id="8" name="PlaceHolder 2"/>
          <p:cNvSpPr>
            <a:spLocks noGrp="1"/>
          </p:cNvSpPr>
          <p:nvPr>
            <p:ph type="body"/>
          </p:nvPr>
        </p:nvSpPr>
        <p:spPr>
          <a:xfrm>
            <a:off x="496080" y="2625480"/>
            <a:ext cx="19111680" cy="7913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,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790200" y="699480"/>
            <a:ext cx="18523440" cy="2732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1800" b="0" strike="noStrike" spc="-1">
              <a:latin typeface="Calibri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 type="body"/>
          </p:nvPr>
        </p:nvSpPr>
        <p:spPr>
          <a:xfrm>
            <a:off x="496080" y="2625480"/>
            <a:ext cx="9326160" cy="7913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  <p:sp>
        <p:nvSpPr>
          <p:cNvPr id="11" name="PlaceHolder 3"/>
          <p:cNvSpPr>
            <a:spLocks noGrp="1"/>
          </p:cNvSpPr>
          <p:nvPr>
            <p:ph type="body"/>
          </p:nvPr>
        </p:nvSpPr>
        <p:spPr>
          <a:xfrm>
            <a:off x="10288800" y="2625480"/>
            <a:ext cx="9326160" cy="7913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790200" y="699480"/>
            <a:ext cx="18523440" cy="2732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18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entere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laceHolder 1"/>
          <p:cNvSpPr>
            <a:spLocks noGrp="1"/>
          </p:cNvSpPr>
          <p:nvPr>
            <p:ph type="subTitle"/>
          </p:nvPr>
        </p:nvSpPr>
        <p:spPr>
          <a:xfrm>
            <a:off x="790200" y="699480"/>
            <a:ext cx="18523440" cy="12668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3200" b="0" strike="noStrike" spc="-1">
              <a:latin typeface="Arial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Obj" preserve="1">
  <p:cSld name="Title, 2 Content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790200" y="699480"/>
            <a:ext cx="18523440" cy="2732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1800" b="0" strike="noStrike" spc="-1">
              <a:latin typeface="Calibri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 type="body"/>
          </p:nvPr>
        </p:nvSpPr>
        <p:spPr>
          <a:xfrm>
            <a:off x="496080" y="2625480"/>
            <a:ext cx="9326160" cy="3774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  <p:sp>
        <p:nvSpPr>
          <p:cNvPr id="16" name="PlaceHolder 3"/>
          <p:cNvSpPr>
            <a:spLocks noGrp="1"/>
          </p:cNvSpPr>
          <p:nvPr>
            <p:ph type="body"/>
          </p:nvPr>
        </p:nvSpPr>
        <p:spPr>
          <a:xfrm>
            <a:off x="10288800" y="2625480"/>
            <a:ext cx="9326160" cy="7913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  <p:sp>
        <p:nvSpPr>
          <p:cNvPr id="17" name="PlaceHolder 4"/>
          <p:cNvSpPr>
            <a:spLocks noGrp="1"/>
          </p:cNvSpPr>
          <p:nvPr>
            <p:ph type="body"/>
          </p:nvPr>
        </p:nvSpPr>
        <p:spPr>
          <a:xfrm>
            <a:off x="496080" y="6759000"/>
            <a:ext cx="9326160" cy="3774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 Content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PlaceHolder 1"/>
          <p:cNvSpPr>
            <a:spLocks noGrp="1"/>
          </p:cNvSpPr>
          <p:nvPr>
            <p:ph type="title"/>
          </p:nvPr>
        </p:nvSpPr>
        <p:spPr>
          <a:xfrm>
            <a:off x="790200" y="699480"/>
            <a:ext cx="18523440" cy="2732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1800" b="0" strike="noStrike" spc="-1">
              <a:latin typeface="Calibri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body"/>
          </p:nvPr>
        </p:nvSpPr>
        <p:spPr>
          <a:xfrm>
            <a:off x="496080" y="2625480"/>
            <a:ext cx="9326160" cy="791352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body"/>
          </p:nvPr>
        </p:nvSpPr>
        <p:spPr>
          <a:xfrm>
            <a:off x="10288800" y="2625480"/>
            <a:ext cx="9326160" cy="3774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10288800" y="6759000"/>
            <a:ext cx="9326160" cy="3774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, 2 Content over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PlaceHolder 1"/>
          <p:cNvSpPr>
            <a:spLocks noGrp="1"/>
          </p:cNvSpPr>
          <p:nvPr>
            <p:ph type="title"/>
          </p:nvPr>
        </p:nvSpPr>
        <p:spPr>
          <a:xfrm>
            <a:off x="790200" y="699480"/>
            <a:ext cx="18523440" cy="2732760"/>
          </a:xfrm>
          <a:prstGeom prst="rect">
            <a:avLst/>
          </a:prstGeom>
        </p:spPr>
        <p:txBody>
          <a:bodyPr lIns="0" tIns="0" rIns="0" bIns="0" anchor="ctr">
            <a:noAutofit/>
          </a:bodyPr>
          <a:lstStyle/>
          <a:p>
            <a:pPr algn="ctr"/>
            <a:endParaRPr lang="ru-RU" sz="1800" b="0" strike="noStrike" spc="-1">
              <a:latin typeface="Calibri"/>
            </a:endParaRPr>
          </a:p>
        </p:txBody>
      </p:sp>
      <p:sp>
        <p:nvSpPr>
          <p:cNvPr id="23" name="PlaceHolder 2"/>
          <p:cNvSpPr>
            <a:spLocks noGrp="1"/>
          </p:cNvSpPr>
          <p:nvPr>
            <p:ph type="body"/>
          </p:nvPr>
        </p:nvSpPr>
        <p:spPr>
          <a:xfrm>
            <a:off x="496080" y="2625480"/>
            <a:ext cx="9326160" cy="3774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  <p:sp>
        <p:nvSpPr>
          <p:cNvPr id="24" name="PlaceHolder 3"/>
          <p:cNvSpPr>
            <a:spLocks noGrp="1"/>
          </p:cNvSpPr>
          <p:nvPr>
            <p:ph type="body"/>
          </p:nvPr>
        </p:nvSpPr>
        <p:spPr>
          <a:xfrm>
            <a:off x="10288800" y="2625480"/>
            <a:ext cx="9326160" cy="3774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  <p:sp>
        <p:nvSpPr>
          <p:cNvPr id="25" name="PlaceHolder 4"/>
          <p:cNvSpPr>
            <a:spLocks noGrp="1"/>
          </p:cNvSpPr>
          <p:nvPr>
            <p:ph type="body"/>
          </p:nvPr>
        </p:nvSpPr>
        <p:spPr>
          <a:xfrm>
            <a:off x="496080" y="6759000"/>
            <a:ext cx="19111680" cy="3774600"/>
          </a:xfrm>
          <a:prstGeom prst="rect">
            <a:avLst/>
          </a:prstGeom>
        </p:spPr>
        <p:txBody>
          <a:bodyPr lIns="0" tIns="0" rIns="0" bIns="0">
            <a:normAutofit/>
          </a:bodyPr>
          <a:lstStyle/>
          <a:p>
            <a:endParaRPr lang="ru-RU" sz="1800" b="0" strike="noStrike" spc="-1">
              <a:latin typeface="Calibri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PlaceHolder 1"/>
          <p:cNvSpPr>
            <a:spLocks noGrp="1"/>
          </p:cNvSpPr>
          <p:nvPr>
            <p:ph type="title"/>
          </p:nvPr>
        </p:nvSpPr>
        <p:spPr>
          <a:xfrm>
            <a:off x="790200" y="699480"/>
            <a:ext cx="18523440" cy="273276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r>
              <a:rPr lang="ru-RU" sz="6500" b="0" strike="noStrike" spc="-1">
                <a:latin typeface="Calibri"/>
              </a:rPr>
              <a:t>Для правки текста заглавия щёлкните мышью</a:t>
            </a:r>
          </a:p>
        </p:txBody>
      </p:sp>
      <p:sp>
        <p:nvSpPr>
          <p:cNvPr id="6" name="PlaceHolder 2"/>
          <p:cNvSpPr>
            <a:spLocks noGrp="1"/>
          </p:cNvSpPr>
          <p:nvPr>
            <p:ph type="body"/>
          </p:nvPr>
        </p:nvSpPr>
        <p:spPr>
          <a:xfrm>
            <a:off x="496080" y="2625480"/>
            <a:ext cx="19111680" cy="791352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Calibri"/>
              </a:rPr>
              <a:t>Для правки структуры щёлкните мышью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200" b="0" strike="noStrike" spc="-1">
                <a:latin typeface="Calibri"/>
              </a:rPr>
              <a:t>Второй уровень структуры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Calibri"/>
              </a:rPr>
              <a:t>Третий уровень структуры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ru-RU" sz="3200" b="0" strike="noStrike" spc="-1">
                <a:latin typeface="Calibri"/>
              </a:rPr>
              <a:t>Четвёртый уровень структуры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Calibri"/>
              </a:rPr>
              <a:t>Пятый уровень структуры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Calibri"/>
              </a:rPr>
              <a:t>Шестой уровень структуры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ru-RU" sz="3200" b="0" strike="noStrike" spc="-1">
                <a:latin typeface="Calibri"/>
              </a:rPr>
              <a:t>Седьмой уровень структуры</a:t>
            </a:r>
          </a:p>
        </p:txBody>
      </p:sp>
      <p:sp>
        <p:nvSpPr>
          <p:cNvPr id="2" name="PlaceHolder 3"/>
          <p:cNvSpPr>
            <a:spLocks noGrp="1"/>
          </p:cNvSpPr>
          <p:nvPr>
            <p:ph type="ftr"/>
          </p:nvPr>
        </p:nvSpPr>
        <p:spPr>
          <a:xfrm>
            <a:off x="6835320" y="10517760"/>
            <a:ext cx="6432840" cy="565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3" name="PlaceHolder 4"/>
          <p:cNvSpPr>
            <a:spLocks noGrp="1"/>
          </p:cNvSpPr>
          <p:nvPr>
            <p:ph type="dt"/>
          </p:nvPr>
        </p:nvSpPr>
        <p:spPr>
          <a:xfrm>
            <a:off x="1005120" y="10517760"/>
            <a:ext cx="4623480" cy="565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endParaRPr lang="ru-RU" sz="2400" b="0" strike="noStrike" spc="-1">
              <a:latin typeface="Times New Roman"/>
            </a:endParaRPr>
          </a:p>
        </p:txBody>
      </p:sp>
      <p:sp>
        <p:nvSpPr>
          <p:cNvPr id="4" name="PlaceHolder 5"/>
          <p:cNvSpPr>
            <a:spLocks noGrp="1"/>
          </p:cNvSpPr>
          <p:nvPr>
            <p:ph type="sldNum"/>
          </p:nvPr>
        </p:nvSpPr>
        <p:spPr>
          <a:xfrm>
            <a:off x="14474880" y="10517760"/>
            <a:ext cx="4623480" cy="565200"/>
          </a:xfrm>
          <a:prstGeom prst="rect">
            <a:avLst/>
          </a:prstGeom>
        </p:spPr>
        <p:txBody>
          <a:bodyPr lIns="0" tIns="0" rIns="0" bIns="0">
            <a:noAutofit/>
          </a:bodyPr>
          <a:lstStyle/>
          <a:p>
            <a:pPr algn="r">
              <a:lnSpc>
                <a:spcPct val="100000"/>
              </a:lnSpc>
            </a:pPr>
            <a:fld id="{61FCCB82-FB0A-4E55-B42E-23F1D5FAE64F}" type="slidenum">
              <a:rPr lang="ru-RU" sz="1400" b="0" strike="noStrike" spc="-1">
                <a:solidFill>
                  <a:srgbClr val="B2B2B2"/>
                </a:solidFill>
                <a:latin typeface="Times New Roman"/>
              </a:rPr>
              <a:t>‹#›</a:t>
            </a:fld>
            <a:endParaRPr lang="ru-RU" sz="1400" b="0" strike="noStrike" spc="-1"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jpeg"/><Relationship Id="rId3" Type="http://schemas.openxmlformats.org/officeDocument/2006/relationships/image" Target="../media/image3.png"/><Relationship Id="rId7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CustomShape 1"/>
          <p:cNvSpPr/>
          <p:nvPr/>
        </p:nvSpPr>
        <p:spPr>
          <a:xfrm>
            <a:off x="0" y="0"/>
            <a:ext cx="20103840" cy="11308320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25075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2" name="CustomShape 2"/>
          <p:cNvSpPr/>
          <p:nvPr/>
        </p:nvSpPr>
        <p:spPr>
          <a:xfrm>
            <a:off x="919080" y="700560"/>
            <a:ext cx="16274520" cy="12470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60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ru-RU" sz="4050" b="1" strike="noStrike" spc="307">
                <a:solidFill>
                  <a:srgbClr val="FFFFFF"/>
                </a:solidFill>
                <a:latin typeface="Arial"/>
              </a:rPr>
              <a:t>Всероссийский</a:t>
            </a:r>
            <a:r>
              <a:rPr lang="ru-RU" sz="4050" b="1" strike="noStrike" spc="-21">
                <a:solidFill>
                  <a:srgbClr val="FFFFFF"/>
                </a:solidFill>
                <a:latin typeface="Arial"/>
              </a:rPr>
              <a:t> </a:t>
            </a:r>
            <a:r>
              <a:rPr lang="ru-RU" sz="4050" b="1" strike="noStrike" spc="429">
                <a:solidFill>
                  <a:srgbClr val="FFFFFF"/>
                </a:solidFill>
                <a:latin typeface="Arial"/>
              </a:rPr>
              <a:t>конкурс</a:t>
            </a:r>
            <a:r>
              <a:rPr lang="ru-RU" sz="4050" b="1" strike="noStrike" spc="-15">
                <a:solidFill>
                  <a:srgbClr val="FFFFFF"/>
                </a:solidFill>
                <a:latin typeface="Arial"/>
              </a:rPr>
              <a:t> </a:t>
            </a:r>
            <a:r>
              <a:rPr lang="ru-RU" sz="4050" b="1" strike="noStrike" spc="324">
                <a:solidFill>
                  <a:srgbClr val="FFFFFF"/>
                </a:solidFill>
                <a:latin typeface="Arial"/>
              </a:rPr>
              <a:t>лучших</a:t>
            </a:r>
            <a:r>
              <a:rPr lang="ru-RU" sz="4050" b="1" strike="noStrike" spc="-15">
                <a:solidFill>
                  <a:srgbClr val="FFFFFF"/>
                </a:solidFill>
                <a:latin typeface="Arial"/>
              </a:rPr>
              <a:t> </a:t>
            </a:r>
            <a:r>
              <a:rPr lang="ru-RU" sz="4050" b="1" strike="noStrike" spc="304">
                <a:solidFill>
                  <a:srgbClr val="FFFFFF"/>
                </a:solidFill>
                <a:latin typeface="Arial"/>
              </a:rPr>
              <a:t>региональных</a:t>
            </a:r>
            <a:r>
              <a:rPr lang="ru-RU" sz="4050" b="1" strike="noStrike" spc="-15">
                <a:solidFill>
                  <a:srgbClr val="FFFFFF"/>
                </a:solidFill>
                <a:latin typeface="Arial"/>
              </a:rPr>
              <a:t> </a:t>
            </a:r>
            <a:r>
              <a:rPr lang="ru-RU" sz="4050" b="1" strike="noStrike" spc="457">
                <a:solidFill>
                  <a:srgbClr val="FFFFFF"/>
                </a:solidFill>
                <a:latin typeface="Arial"/>
              </a:rPr>
              <a:t>практик </a:t>
            </a:r>
            <a:r>
              <a:rPr lang="ru-RU" sz="4050" b="1" strike="noStrike" spc="-1112">
                <a:solidFill>
                  <a:srgbClr val="FFFFFF"/>
                </a:solidFill>
                <a:latin typeface="Arial"/>
              </a:rPr>
              <a:t> </a:t>
            </a:r>
            <a:r>
              <a:rPr lang="ru-RU" sz="4050" b="1" strike="noStrike" spc="406">
                <a:solidFill>
                  <a:srgbClr val="FFFFFF"/>
                </a:solidFill>
                <a:latin typeface="Arial"/>
              </a:rPr>
              <a:t>поддержки</a:t>
            </a:r>
            <a:r>
              <a:rPr lang="ru-RU" sz="4050" b="1" strike="noStrike" spc="-12">
                <a:solidFill>
                  <a:srgbClr val="FFFFFF"/>
                </a:solidFill>
                <a:latin typeface="Arial"/>
              </a:rPr>
              <a:t> </a:t>
            </a:r>
            <a:r>
              <a:rPr lang="ru-RU" sz="4050" b="1" strike="noStrike" spc="358">
                <a:solidFill>
                  <a:srgbClr val="FFFFFF"/>
                </a:solidFill>
                <a:latin typeface="Arial"/>
              </a:rPr>
              <a:t>волонтерства</a:t>
            </a:r>
            <a:r>
              <a:rPr lang="ru-RU" sz="4050" b="1" strike="noStrike" spc="-12">
                <a:solidFill>
                  <a:srgbClr val="FFFFFF"/>
                </a:solidFill>
                <a:latin typeface="Arial"/>
              </a:rPr>
              <a:t> </a:t>
            </a:r>
            <a:r>
              <a:rPr lang="ru-RU" sz="4050" b="1" strike="noStrike" spc="202">
                <a:solidFill>
                  <a:srgbClr val="FFFFFF"/>
                </a:solidFill>
                <a:latin typeface="Arial"/>
              </a:rPr>
              <a:t>«Регион</a:t>
            </a:r>
            <a:r>
              <a:rPr lang="ru-RU" sz="4050" b="1" strike="noStrike" spc="-12">
                <a:solidFill>
                  <a:srgbClr val="FFFFFF"/>
                </a:solidFill>
                <a:latin typeface="Arial"/>
              </a:rPr>
              <a:t> </a:t>
            </a:r>
            <a:r>
              <a:rPr lang="ru-RU" sz="4050" b="1" strike="noStrike" spc="242">
                <a:solidFill>
                  <a:srgbClr val="FFFFFF"/>
                </a:solidFill>
                <a:latin typeface="Arial"/>
              </a:rPr>
              <a:t>добрых</a:t>
            </a:r>
            <a:r>
              <a:rPr lang="ru-RU" sz="4050" b="1" strike="noStrike" spc="-12">
                <a:solidFill>
                  <a:srgbClr val="FFFFFF"/>
                </a:solidFill>
                <a:latin typeface="Arial"/>
              </a:rPr>
              <a:t> </a:t>
            </a:r>
            <a:r>
              <a:rPr lang="ru-RU" sz="4050" b="1" strike="noStrike" spc="148">
                <a:solidFill>
                  <a:srgbClr val="FFFFFF"/>
                </a:solidFill>
                <a:latin typeface="Arial"/>
              </a:rPr>
              <a:t>дел»</a:t>
            </a:r>
            <a:endParaRPr lang="ru-RU" sz="4050" b="0" strike="noStrike" spc="-1">
              <a:latin typeface="Arial"/>
            </a:endParaRPr>
          </a:p>
        </p:txBody>
      </p:sp>
      <p:pic>
        <p:nvPicPr>
          <p:cNvPr id="43" name="object 4"/>
          <p:cNvPicPr/>
          <p:nvPr/>
        </p:nvPicPr>
        <p:blipFill>
          <a:blip r:embed="rId2"/>
          <a:stretch/>
        </p:blipFill>
        <p:spPr>
          <a:xfrm>
            <a:off x="14900400" y="4683600"/>
            <a:ext cx="5251680" cy="6673320"/>
          </a:xfrm>
          <a:prstGeom prst="rect">
            <a:avLst/>
          </a:prstGeom>
          <a:ln>
            <a:noFill/>
          </a:ln>
        </p:spPr>
      </p:pic>
      <p:sp>
        <p:nvSpPr>
          <p:cNvPr id="44" name="CustomShape 3"/>
          <p:cNvSpPr/>
          <p:nvPr/>
        </p:nvSpPr>
        <p:spPr>
          <a:xfrm>
            <a:off x="919080" y="4203720"/>
            <a:ext cx="13488480" cy="6396562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4472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1140"/>
              </a:spcBef>
            </a:pPr>
            <a:r>
              <a:rPr lang="ru-RU" sz="4950" b="1" strike="noStrike" spc="248" dirty="0">
                <a:solidFill>
                  <a:srgbClr val="FFFFFF"/>
                </a:solidFill>
                <a:latin typeface="Arial"/>
              </a:rPr>
              <a:t>Общая</a:t>
            </a:r>
            <a:r>
              <a:rPr lang="ru-RU" sz="4950" b="1" strike="noStrike" spc="-26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4950" b="1" strike="noStrike" spc="568" dirty="0">
                <a:solidFill>
                  <a:srgbClr val="FFFFFF"/>
                </a:solidFill>
                <a:latin typeface="Arial"/>
              </a:rPr>
              <a:t>сумма</a:t>
            </a:r>
            <a:r>
              <a:rPr lang="ru-RU" sz="4950" b="1" strike="noStrike" spc="-26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4950" b="1" strike="noStrike" spc="304" dirty="0">
                <a:solidFill>
                  <a:srgbClr val="FFFFFF"/>
                </a:solidFill>
                <a:latin typeface="Arial"/>
              </a:rPr>
              <a:t>субсидии:</a:t>
            </a:r>
            <a:r>
              <a:rPr lang="ru-RU" sz="4950" b="1" strike="noStrike" spc="-21" dirty="0">
                <a:solidFill>
                  <a:srgbClr val="FFFFFF"/>
                </a:solidFill>
                <a:latin typeface="Arial"/>
              </a:rPr>
              <a:t> 9 </a:t>
            </a:r>
            <a:r>
              <a:rPr lang="ru-RU" sz="4950" b="1" spc="-21" dirty="0" smtClean="0">
                <a:solidFill>
                  <a:srgbClr val="FFFFFF"/>
                </a:solidFill>
                <a:latin typeface="Arial"/>
              </a:rPr>
              <a:t>293 882,00</a:t>
            </a:r>
            <a:endParaRPr lang="ru-RU" sz="4950" b="0" strike="noStrike" spc="-1" dirty="0">
              <a:latin typeface="Arial"/>
            </a:endParaRPr>
          </a:p>
          <a:p>
            <a:pPr marL="12600">
              <a:lnSpc>
                <a:spcPts val="5859"/>
              </a:lnSpc>
              <a:spcBef>
                <a:spcPts val="1040"/>
              </a:spcBef>
            </a:pPr>
            <a:r>
              <a:rPr lang="ru-RU" sz="4950" b="1" strike="noStrike" spc="403" dirty="0">
                <a:solidFill>
                  <a:srgbClr val="FFFFFF"/>
                </a:solidFill>
                <a:latin typeface="Arial"/>
              </a:rPr>
              <a:t>Сумма</a:t>
            </a:r>
            <a:r>
              <a:rPr lang="ru-RU" sz="4950" b="1" strike="noStrike" spc="-2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4950" b="1" strike="noStrike" spc="333" dirty="0" err="1">
                <a:solidFill>
                  <a:srgbClr val="FFFFFF"/>
                </a:solidFill>
                <a:latin typeface="Arial"/>
              </a:rPr>
              <a:t>софинансирования</a:t>
            </a:r>
            <a:r>
              <a:rPr lang="ru-RU" sz="4950" b="1" strike="noStrike" spc="333" dirty="0">
                <a:solidFill>
                  <a:srgbClr val="FFFFFF"/>
                </a:solidFill>
                <a:latin typeface="Arial"/>
              </a:rPr>
              <a:t>:</a:t>
            </a:r>
            <a:r>
              <a:rPr lang="ru-RU" sz="4950" b="1" strike="noStrike" spc="-21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4950" b="1" spc="-21" dirty="0" smtClean="0">
                <a:solidFill>
                  <a:srgbClr val="FFFFFF"/>
                </a:solidFill>
                <a:latin typeface="Arial"/>
              </a:rPr>
              <a:t>185 877,64</a:t>
            </a:r>
            <a:endParaRPr lang="ru-RU" sz="4950" b="0" strike="noStrike" spc="-1" dirty="0">
              <a:latin typeface="Arial"/>
            </a:endParaRPr>
          </a:p>
          <a:p>
            <a:pPr marL="12600">
              <a:lnSpc>
                <a:spcPct val="100000"/>
              </a:lnSpc>
            </a:pPr>
            <a:endParaRPr lang="ru-RU" sz="4950" b="0" strike="noStrike" spc="-1" dirty="0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45"/>
              </a:spcBef>
            </a:pPr>
            <a:endParaRPr lang="ru-RU" sz="4950" b="0" strike="noStrike" spc="-1" dirty="0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"/>
              </a:spcBef>
            </a:pPr>
            <a:r>
              <a:rPr lang="ru-RU" sz="4350" b="1" strike="noStrike" spc="137" dirty="0">
                <a:solidFill>
                  <a:srgbClr val="FFFFFF"/>
                </a:solidFill>
                <a:latin typeface="Arial"/>
              </a:rPr>
              <a:t>первый</a:t>
            </a:r>
            <a:r>
              <a:rPr lang="ru-RU" sz="4350" b="1" strike="noStrike" spc="-35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4350" b="1" strike="noStrike" spc="208" dirty="0">
                <a:solidFill>
                  <a:srgbClr val="FFFFFF"/>
                </a:solidFill>
                <a:latin typeface="Arial"/>
              </a:rPr>
              <a:t>блок:</a:t>
            </a:r>
            <a:r>
              <a:rPr lang="ru-RU" sz="4350" b="1" strike="noStrike" spc="-32" dirty="0">
                <a:solidFill>
                  <a:srgbClr val="FFFFFF"/>
                </a:solidFill>
                <a:latin typeface="Arial"/>
              </a:rPr>
              <a:t> 7 </a:t>
            </a:r>
            <a:r>
              <a:rPr lang="ru-RU" sz="4350" b="1" strike="noStrike" spc="-32" dirty="0" smtClean="0">
                <a:solidFill>
                  <a:srgbClr val="FFFFFF"/>
                </a:solidFill>
                <a:latin typeface="Arial"/>
              </a:rPr>
              <a:t>163 527,00</a:t>
            </a:r>
            <a:endParaRPr lang="ru-RU" sz="4350" b="0" strike="noStrike" spc="-1" dirty="0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"/>
              </a:spcBef>
            </a:pPr>
            <a:r>
              <a:rPr lang="ru-RU" sz="4350" b="1" strike="noStrike" spc="333" dirty="0">
                <a:solidFill>
                  <a:srgbClr val="FFFFFF"/>
                </a:solidFill>
                <a:latin typeface="Arial"/>
              </a:rPr>
              <a:t>второй</a:t>
            </a:r>
            <a:r>
              <a:rPr lang="ru-RU" sz="4350" b="1" strike="noStrike" spc="-32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4350" b="1" strike="noStrike" spc="208" dirty="0">
                <a:solidFill>
                  <a:srgbClr val="FFFFFF"/>
                </a:solidFill>
                <a:latin typeface="Arial"/>
              </a:rPr>
              <a:t>блок:</a:t>
            </a:r>
            <a:r>
              <a:rPr lang="ru-RU" sz="4350" b="1" strike="noStrike" spc="-32" dirty="0">
                <a:solidFill>
                  <a:srgbClr val="FFFFFF"/>
                </a:solidFill>
                <a:latin typeface="Arial"/>
              </a:rPr>
              <a:t> 2 </a:t>
            </a:r>
            <a:r>
              <a:rPr lang="ru-RU" sz="4350" b="1" spc="-32" dirty="0" smtClean="0">
                <a:solidFill>
                  <a:srgbClr val="FFFFFF"/>
                </a:solidFill>
                <a:latin typeface="Arial"/>
              </a:rPr>
              <a:t>130 355,00</a:t>
            </a:r>
            <a:endParaRPr lang="ru-RU" sz="4350" b="0" strike="noStrike" spc="-1" dirty="0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1675"/>
              </a:spcBef>
            </a:pPr>
            <a:r>
              <a:rPr lang="ru-RU" sz="4950" b="1" strike="noStrike" spc="372" dirty="0">
                <a:solidFill>
                  <a:srgbClr val="FFFFFF"/>
                </a:solidFill>
                <a:latin typeface="Arial"/>
              </a:rPr>
              <a:t>Количество</a:t>
            </a:r>
            <a:r>
              <a:rPr lang="ru-RU" sz="4950" b="1" strike="noStrike" spc="-26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4950" b="1" strike="noStrike" spc="398" dirty="0">
                <a:solidFill>
                  <a:srgbClr val="FFFFFF"/>
                </a:solidFill>
                <a:latin typeface="Arial"/>
              </a:rPr>
              <a:t>проектов</a:t>
            </a:r>
            <a:r>
              <a:rPr lang="ru-RU" sz="4950" b="1" strike="noStrike" spc="-26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4950" b="1" strike="noStrike" spc="242" dirty="0">
                <a:solidFill>
                  <a:srgbClr val="FFFFFF"/>
                </a:solidFill>
                <a:latin typeface="Arial"/>
              </a:rPr>
              <a:t>второго</a:t>
            </a:r>
            <a:r>
              <a:rPr lang="ru-RU" sz="4950" b="1" strike="noStrike" spc="-26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4950" b="1" strike="noStrike" spc="347" dirty="0">
                <a:solidFill>
                  <a:srgbClr val="FFFFFF"/>
                </a:solidFill>
                <a:latin typeface="Arial"/>
              </a:rPr>
              <a:t>блока:</a:t>
            </a:r>
            <a:r>
              <a:rPr lang="ru-RU" sz="4950" b="1" strike="noStrike" spc="-26" dirty="0">
                <a:solidFill>
                  <a:srgbClr val="FFFFFF"/>
                </a:solidFill>
                <a:latin typeface="Arial"/>
              </a:rPr>
              <a:t> </a:t>
            </a:r>
            <a:r>
              <a:rPr lang="ru-RU" sz="4950" b="1" spc="474" dirty="0">
                <a:solidFill>
                  <a:srgbClr val="FFFFFF"/>
                </a:solidFill>
                <a:latin typeface="Arial"/>
              </a:rPr>
              <a:t>4</a:t>
            </a:r>
            <a:endParaRPr lang="ru-RU" sz="4950" b="0" strike="noStrike" spc="-1" dirty="0">
              <a:latin typeface="Arial"/>
            </a:endParaRPr>
          </a:p>
        </p:txBody>
      </p:sp>
      <p:sp>
        <p:nvSpPr>
          <p:cNvPr id="45" name="TextShape 4"/>
          <p:cNvSpPr txBox="1"/>
          <p:nvPr/>
        </p:nvSpPr>
        <p:spPr>
          <a:xfrm>
            <a:off x="921960" y="2464560"/>
            <a:ext cx="11303280" cy="1901880"/>
          </a:xfrm>
          <a:prstGeom prst="rect">
            <a:avLst/>
          </a:prstGeom>
          <a:noFill/>
          <a:ln>
            <a:noFill/>
          </a:ln>
        </p:spPr>
        <p:txBody>
          <a:bodyPr lIns="0" tIns="13320" rIns="0" bIns="0">
            <a:noAutofit/>
          </a:bodyPr>
          <a:lstStyle/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lang="ru-RU" sz="7600" b="1" strike="noStrike" spc="863">
                <a:solidFill>
                  <a:srgbClr val="FFFFFF"/>
                </a:solidFill>
                <a:latin typeface="Arial"/>
              </a:rPr>
              <a:t>Курганская</a:t>
            </a:r>
            <a:r>
              <a:rPr lang="ru-RU" sz="7600" b="1" strike="noStrike" spc="-92">
                <a:solidFill>
                  <a:srgbClr val="FFFFFF"/>
                </a:solidFill>
                <a:latin typeface="Arial"/>
              </a:rPr>
              <a:t> </a:t>
            </a:r>
            <a:r>
              <a:rPr lang="ru-RU" sz="7600" b="1" strike="noStrike" spc="684">
                <a:solidFill>
                  <a:srgbClr val="FFFFFF"/>
                </a:solidFill>
                <a:latin typeface="Arial"/>
              </a:rPr>
              <a:t>область</a:t>
            </a:r>
            <a:endParaRPr lang="ru-RU" sz="7600" b="0" strike="noStrike" spc="-1">
              <a:latin typeface="Calibri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6" name="Group 1"/>
          <p:cNvGrpSpPr/>
          <p:nvPr/>
        </p:nvGrpSpPr>
        <p:grpSpPr>
          <a:xfrm>
            <a:off x="878040" y="1255680"/>
            <a:ext cx="1702080" cy="1702080"/>
            <a:chOff x="878040" y="1255680"/>
            <a:chExt cx="1702080" cy="1702080"/>
          </a:xfrm>
        </p:grpSpPr>
        <p:sp>
          <p:nvSpPr>
            <p:cNvPr id="47" name="CustomShape 2"/>
            <p:cNvSpPr/>
            <p:nvPr/>
          </p:nvSpPr>
          <p:spPr>
            <a:xfrm>
              <a:off x="878040" y="1255680"/>
              <a:ext cx="1702080" cy="1702080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851188" y="0"/>
                  </a:moveTo>
                  <a:lnTo>
                    <a:pt x="802963" y="1349"/>
                  </a:lnTo>
                  <a:lnTo>
                    <a:pt x="755435" y="5351"/>
                  </a:lnTo>
                  <a:lnTo>
                    <a:pt x="708674" y="11931"/>
                  </a:lnTo>
                  <a:lnTo>
                    <a:pt x="662755" y="21018"/>
                  </a:lnTo>
                  <a:lnTo>
                    <a:pt x="617750" y="32540"/>
                  </a:lnTo>
                  <a:lnTo>
                    <a:pt x="573730" y="46423"/>
                  </a:lnTo>
                  <a:lnTo>
                    <a:pt x="530768" y="62596"/>
                  </a:lnTo>
                  <a:lnTo>
                    <a:pt x="488938" y="80986"/>
                  </a:lnTo>
                  <a:lnTo>
                    <a:pt x="448310" y="101521"/>
                  </a:lnTo>
                  <a:lnTo>
                    <a:pt x="408959" y="124128"/>
                  </a:lnTo>
                  <a:lnTo>
                    <a:pt x="370955" y="148735"/>
                  </a:lnTo>
                  <a:lnTo>
                    <a:pt x="334372" y="175270"/>
                  </a:lnTo>
                  <a:lnTo>
                    <a:pt x="299282" y="203659"/>
                  </a:lnTo>
                  <a:lnTo>
                    <a:pt x="265757" y="233832"/>
                  </a:lnTo>
                  <a:lnTo>
                    <a:pt x="233870" y="265715"/>
                  </a:lnTo>
                  <a:lnTo>
                    <a:pt x="203694" y="299235"/>
                  </a:lnTo>
                  <a:lnTo>
                    <a:pt x="175300" y="334321"/>
                  </a:lnTo>
                  <a:lnTo>
                    <a:pt x="148762" y="370901"/>
                  </a:lnTo>
                  <a:lnTo>
                    <a:pt x="124151" y="408901"/>
                  </a:lnTo>
                  <a:lnTo>
                    <a:pt x="101540" y="448249"/>
                  </a:lnTo>
                  <a:lnTo>
                    <a:pt x="81002" y="488874"/>
                  </a:lnTo>
                  <a:lnTo>
                    <a:pt x="62608" y="530702"/>
                  </a:lnTo>
                  <a:lnTo>
                    <a:pt x="46433" y="573661"/>
                  </a:lnTo>
                  <a:lnTo>
                    <a:pt x="32547" y="617678"/>
                  </a:lnTo>
                  <a:lnTo>
                    <a:pt x="21023" y="662683"/>
                  </a:lnTo>
                  <a:lnTo>
                    <a:pt x="11934" y="708601"/>
                  </a:lnTo>
                  <a:lnTo>
                    <a:pt x="5352" y="755360"/>
                  </a:lnTo>
                  <a:lnTo>
                    <a:pt x="1350" y="802889"/>
                  </a:lnTo>
                  <a:lnTo>
                    <a:pt x="0" y="851115"/>
                  </a:lnTo>
                  <a:lnTo>
                    <a:pt x="1350" y="899335"/>
                  </a:lnTo>
                  <a:lnTo>
                    <a:pt x="5352" y="946858"/>
                  </a:lnTo>
                  <a:lnTo>
                    <a:pt x="11934" y="993613"/>
                  </a:lnTo>
                  <a:lnTo>
                    <a:pt x="21023" y="1039528"/>
                  </a:lnTo>
                  <a:lnTo>
                    <a:pt x="32547" y="1084529"/>
                  </a:lnTo>
                  <a:lnTo>
                    <a:pt x="46433" y="1128545"/>
                  </a:lnTo>
                  <a:lnTo>
                    <a:pt x="62608" y="1171502"/>
                  </a:lnTo>
                  <a:lnTo>
                    <a:pt x="81002" y="1213329"/>
                  </a:lnTo>
                  <a:lnTo>
                    <a:pt x="101540" y="1253953"/>
                  </a:lnTo>
                  <a:lnTo>
                    <a:pt x="124151" y="1293301"/>
                  </a:lnTo>
                  <a:lnTo>
                    <a:pt x="148762" y="1331302"/>
                  </a:lnTo>
                  <a:lnTo>
                    <a:pt x="175300" y="1367882"/>
                  </a:lnTo>
                  <a:lnTo>
                    <a:pt x="203694" y="1402969"/>
                  </a:lnTo>
                  <a:lnTo>
                    <a:pt x="233870" y="1436491"/>
                  </a:lnTo>
                  <a:lnTo>
                    <a:pt x="265757" y="1468375"/>
                  </a:lnTo>
                  <a:lnTo>
                    <a:pt x="299282" y="1498550"/>
                  </a:lnTo>
                  <a:lnTo>
                    <a:pt x="334372" y="1526941"/>
                  </a:lnTo>
                  <a:lnTo>
                    <a:pt x="370955" y="1553478"/>
                  </a:lnTo>
                  <a:lnTo>
                    <a:pt x="408959" y="1578087"/>
                  </a:lnTo>
                  <a:lnTo>
                    <a:pt x="448310" y="1600696"/>
                  </a:lnTo>
                  <a:lnTo>
                    <a:pt x="488938" y="1621233"/>
                  </a:lnTo>
                  <a:lnTo>
                    <a:pt x="530768" y="1639625"/>
                  </a:lnTo>
                  <a:lnTo>
                    <a:pt x="573730" y="1655800"/>
                  </a:lnTo>
                  <a:lnTo>
                    <a:pt x="617750" y="1669685"/>
                  </a:lnTo>
                  <a:lnTo>
                    <a:pt x="662755" y="1681208"/>
                  </a:lnTo>
                  <a:lnTo>
                    <a:pt x="708674" y="1690297"/>
                  </a:lnTo>
                  <a:lnTo>
                    <a:pt x="755435" y="1696878"/>
                  </a:lnTo>
                  <a:lnTo>
                    <a:pt x="802963" y="1700880"/>
                  </a:lnTo>
                  <a:lnTo>
                    <a:pt x="851188" y="1702230"/>
                  </a:lnTo>
                  <a:lnTo>
                    <a:pt x="899409" y="1700880"/>
                  </a:lnTo>
                  <a:lnTo>
                    <a:pt x="946934" y="1696878"/>
                  </a:lnTo>
                  <a:lnTo>
                    <a:pt x="993690" y="1690297"/>
                  </a:lnTo>
                  <a:lnTo>
                    <a:pt x="1039606" y="1681208"/>
                  </a:lnTo>
                  <a:lnTo>
                    <a:pt x="1084609" y="1669685"/>
                  </a:lnTo>
                  <a:lnTo>
                    <a:pt x="1128626" y="1655800"/>
                  </a:lnTo>
                  <a:lnTo>
                    <a:pt x="1171584" y="1639625"/>
                  </a:lnTo>
                  <a:lnTo>
                    <a:pt x="1213413" y="1621233"/>
                  </a:lnTo>
                  <a:lnTo>
                    <a:pt x="1254038" y="1600696"/>
                  </a:lnTo>
                  <a:lnTo>
                    <a:pt x="1293388" y="1578087"/>
                  </a:lnTo>
                  <a:lnTo>
                    <a:pt x="1331390" y="1553478"/>
                  </a:lnTo>
                  <a:lnTo>
                    <a:pt x="1367971" y="1526941"/>
                  </a:lnTo>
                  <a:lnTo>
                    <a:pt x="1403060" y="1498550"/>
                  </a:lnTo>
                  <a:lnTo>
                    <a:pt x="1436583" y="1468375"/>
                  </a:lnTo>
                  <a:lnTo>
                    <a:pt x="1468469" y="1436491"/>
                  </a:lnTo>
                  <a:lnTo>
                    <a:pt x="1498645" y="1402969"/>
                  </a:lnTo>
                  <a:lnTo>
                    <a:pt x="1527037" y="1367882"/>
                  </a:lnTo>
                  <a:lnTo>
                    <a:pt x="1553575" y="1331302"/>
                  </a:lnTo>
                  <a:lnTo>
                    <a:pt x="1578186" y="1293301"/>
                  </a:lnTo>
                  <a:lnTo>
                    <a:pt x="1600796" y="1253953"/>
                  </a:lnTo>
                  <a:lnTo>
                    <a:pt x="1621334" y="1213329"/>
                  </a:lnTo>
                  <a:lnTo>
                    <a:pt x="1639727" y="1171502"/>
                  </a:lnTo>
                  <a:lnTo>
                    <a:pt x="1655902" y="1128545"/>
                  </a:lnTo>
                  <a:lnTo>
                    <a:pt x="1669788" y="1084529"/>
                  </a:lnTo>
                  <a:lnTo>
                    <a:pt x="1681312" y="1039528"/>
                  </a:lnTo>
                  <a:lnTo>
                    <a:pt x="1690401" y="993613"/>
                  </a:lnTo>
                  <a:lnTo>
                    <a:pt x="1696983" y="946858"/>
                  </a:lnTo>
                  <a:lnTo>
                    <a:pt x="1700985" y="899335"/>
                  </a:lnTo>
                  <a:lnTo>
                    <a:pt x="1702335" y="851115"/>
                  </a:lnTo>
                  <a:lnTo>
                    <a:pt x="1700781" y="799004"/>
                  </a:lnTo>
                  <a:lnTo>
                    <a:pt x="1696129" y="747466"/>
                  </a:lnTo>
                  <a:lnTo>
                    <a:pt x="1688395" y="696557"/>
                  </a:lnTo>
                  <a:lnTo>
                    <a:pt x="1677593" y="646336"/>
                  </a:lnTo>
                  <a:lnTo>
                    <a:pt x="1663739" y="596860"/>
                  </a:lnTo>
                  <a:lnTo>
                    <a:pt x="1646847" y="548186"/>
                  </a:lnTo>
                  <a:lnTo>
                    <a:pt x="1626934" y="500372"/>
                  </a:lnTo>
                  <a:lnTo>
                    <a:pt x="1587040" y="474676"/>
                  </a:lnTo>
                  <a:lnTo>
                    <a:pt x="1549886" y="495266"/>
                  </a:lnTo>
                  <a:lnTo>
                    <a:pt x="1547136" y="536496"/>
                  </a:lnTo>
                  <a:lnTo>
                    <a:pt x="1567732" y="586590"/>
                  </a:lnTo>
                  <a:lnTo>
                    <a:pt x="1584614" y="637724"/>
                  </a:lnTo>
                  <a:lnTo>
                    <a:pt x="1597768" y="689820"/>
                  </a:lnTo>
                  <a:lnTo>
                    <a:pt x="1607180" y="742802"/>
                  </a:lnTo>
                  <a:lnTo>
                    <a:pt x="1612837" y="796593"/>
                  </a:lnTo>
                  <a:lnTo>
                    <a:pt x="1614725" y="851115"/>
                  </a:lnTo>
                  <a:lnTo>
                    <a:pt x="1613220" y="899329"/>
                  </a:lnTo>
                  <a:lnTo>
                    <a:pt x="1608765" y="946756"/>
                  </a:lnTo>
                  <a:lnTo>
                    <a:pt x="1601450" y="993307"/>
                  </a:lnTo>
                  <a:lnTo>
                    <a:pt x="1591365" y="1038890"/>
                  </a:lnTo>
                  <a:lnTo>
                    <a:pt x="1578601" y="1083416"/>
                  </a:lnTo>
                  <a:lnTo>
                    <a:pt x="1563247" y="1126795"/>
                  </a:lnTo>
                  <a:lnTo>
                    <a:pt x="1545394" y="1168937"/>
                  </a:lnTo>
                  <a:lnTo>
                    <a:pt x="1525132" y="1209751"/>
                  </a:lnTo>
                  <a:lnTo>
                    <a:pt x="1502550" y="1249148"/>
                  </a:lnTo>
                  <a:lnTo>
                    <a:pt x="1477740" y="1287036"/>
                  </a:lnTo>
                  <a:lnTo>
                    <a:pt x="1450791" y="1323327"/>
                  </a:lnTo>
                  <a:lnTo>
                    <a:pt x="1421793" y="1357930"/>
                  </a:lnTo>
                  <a:lnTo>
                    <a:pt x="1390837" y="1390754"/>
                  </a:lnTo>
                  <a:lnTo>
                    <a:pt x="1358012" y="1421710"/>
                  </a:lnTo>
                  <a:lnTo>
                    <a:pt x="1323409" y="1450708"/>
                  </a:lnTo>
                  <a:lnTo>
                    <a:pt x="1287118" y="1477657"/>
                  </a:lnTo>
                  <a:lnTo>
                    <a:pt x="1249229" y="1502467"/>
                  </a:lnTo>
                  <a:lnTo>
                    <a:pt x="1209832" y="1525048"/>
                  </a:lnTo>
                  <a:lnTo>
                    <a:pt x="1169017" y="1545311"/>
                  </a:lnTo>
                  <a:lnTo>
                    <a:pt x="1126874" y="1563164"/>
                  </a:lnTo>
                  <a:lnTo>
                    <a:pt x="1083495" y="1578517"/>
                  </a:lnTo>
                  <a:lnTo>
                    <a:pt x="1038967" y="1591282"/>
                  </a:lnTo>
                  <a:lnTo>
                    <a:pt x="993383" y="1601366"/>
                  </a:lnTo>
                  <a:lnTo>
                    <a:pt x="946832" y="1608681"/>
                  </a:lnTo>
                  <a:lnTo>
                    <a:pt x="899403" y="1613136"/>
                  </a:lnTo>
                  <a:lnTo>
                    <a:pt x="851188" y="1614641"/>
                  </a:lnTo>
                  <a:lnTo>
                    <a:pt x="802968" y="1613136"/>
                  </a:lnTo>
                  <a:lnTo>
                    <a:pt x="755536" y="1608681"/>
                  </a:lnTo>
                  <a:lnTo>
                    <a:pt x="708980" y="1601366"/>
                  </a:lnTo>
                  <a:lnTo>
                    <a:pt x="663392" y="1591282"/>
                  </a:lnTo>
                  <a:lnTo>
                    <a:pt x="618861" y="1578517"/>
                  </a:lnTo>
                  <a:lnTo>
                    <a:pt x="575478" y="1563164"/>
                  </a:lnTo>
                  <a:lnTo>
                    <a:pt x="533332" y="1545311"/>
                  </a:lnTo>
                  <a:lnTo>
                    <a:pt x="492515" y="1525048"/>
                  </a:lnTo>
                  <a:lnTo>
                    <a:pt x="453115" y="1502467"/>
                  </a:lnTo>
                  <a:lnTo>
                    <a:pt x="415223" y="1477657"/>
                  </a:lnTo>
                  <a:lnTo>
                    <a:pt x="378930" y="1450708"/>
                  </a:lnTo>
                  <a:lnTo>
                    <a:pt x="344325" y="1421710"/>
                  </a:lnTo>
                  <a:lnTo>
                    <a:pt x="311498" y="1390754"/>
                  </a:lnTo>
                  <a:lnTo>
                    <a:pt x="280540" y="1357930"/>
                  </a:lnTo>
                  <a:lnTo>
                    <a:pt x="251540" y="1323327"/>
                  </a:lnTo>
                  <a:lnTo>
                    <a:pt x="224590" y="1287036"/>
                  </a:lnTo>
                  <a:lnTo>
                    <a:pt x="199778" y="1249148"/>
                  </a:lnTo>
                  <a:lnTo>
                    <a:pt x="177196" y="1209751"/>
                  </a:lnTo>
                  <a:lnTo>
                    <a:pt x="156933" y="1168937"/>
                  </a:lnTo>
                  <a:lnTo>
                    <a:pt x="139079" y="1126795"/>
                  </a:lnTo>
                  <a:lnTo>
                    <a:pt x="123724" y="1083416"/>
                  </a:lnTo>
                  <a:lnTo>
                    <a:pt x="110960" y="1038890"/>
                  </a:lnTo>
                  <a:lnTo>
                    <a:pt x="100874" y="993307"/>
                  </a:lnTo>
                  <a:lnTo>
                    <a:pt x="93559" y="946756"/>
                  </a:lnTo>
                  <a:lnTo>
                    <a:pt x="89104" y="899329"/>
                  </a:lnTo>
                  <a:lnTo>
                    <a:pt x="87599" y="851115"/>
                  </a:lnTo>
                  <a:lnTo>
                    <a:pt x="89104" y="802895"/>
                  </a:lnTo>
                  <a:lnTo>
                    <a:pt x="93559" y="755462"/>
                  </a:lnTo>
                  <a:lnTo>
                    <a:pt x="100874" y="708906"/>
                  </a:lnTo>
                  <a:lnTo>
                    <a:pt x="110960" y="663318"/>
                  </a:lnTo>
                  <a:lnTo>
                    <a:pt x="123724" y="618787"/>
                  </a:lnTo>
                  <a:lnTo>
                    <a:pt x="139079" y="575403"/>
                  </a:lnTo>
                  <a:lnTo>
                    <a:pt x="156933" y="533257"/>
                  </a:lnTo>
                  <a:lnTo>
                    <a:pt x="177196" y="492439"/>
                  </a:lnTo>
                  <a:lnTo>
                    <a:pt x="199778" y="453039"/>
                  </a:lnTo>
                  <a:lnTo>
                    <a:pt x="224590" y="415146"/>
                  </a:lnTo>
                  <a:lnTo>
                    <a:pt x="251540" y="378852"/>
                  </a:lnTo>
                  <a:lnTo>
                    <a:pt x="280540" y="344247"/>
                  </a:lnTo>
                  <a:lnTo>
                    <a:pt x="311498" y="311419"/>
                  </a:lnTo>
                  <a:lnTo>
                    <a:pt x="344325" y="280461"/>
                  </a:lnTo>
                  <a:lnTo>
                    <a:pt x="378930" y="251461"/>
                  </a:lnTo>
                  <a:lnTo>
                    <a:pt x="415223" y="224510"/>
                  </a:lnTo>
                  <a:lnTo>
                    <a:pt x="453115" y="199697"/>
                  </a:lnTo>
                  <a:lnTo>
                    <a:pt x="492515" y="177114"/>
                  </a:lnTo>
                  <a:lnTo>
                    <a:pt x="533332" y="156851"/>
                  </a:lnTo>
                  <a:lnTo>
                    <a:pt x="575478" y="138996"/>
                  </a:lnTo>
                  <a:lnTo>
                    <a:pt x="618861" y="123642"/>
                  </a:lnTo>
                  <a:lnTo>
                    <a:pt x="663392" y="110876"/>
                  </a:lnTo>
                  <a:lnTo>
                    <a:pt x="708980" y="100791"/>
                  </a:lnTo>
                  <a:lnTo>
                    <a:pt x="755536" y="93476"/>
                  </a:lnTo>
                  <a:lnTo>
                    <a:pt x="802968" y="89020"/>
                  </a:lnTo>
                  <a:lnTo>
                    <a:pt x="851188" y="87515"/>
                  </a:lnTo>
                  <a:lnTo>
                    <a:pt x="901730" y="89149"/>
                  </a:lnTo>
                  <a:lnTo>
                    <a:pt x="951704" y="94039"/>
                  </a:lnTo>
                  <a:lnTo>
                    <a:pt x="1001031" y="102169"/>
                  </a:lnTo>
                  <a:lnTo>
                    <a:pt x="1049630" y="113525"/>
                  </a:lnTo>
                  <a:lnTo>
                    <a:pt x="1097423" y="128090"/>
                  </a:lnTo>
                  <a:lnTo>
                    <a:pt x="1144331" y="145848"/>
                  </a:lnTo>
                  <a:lnTo>
                    <a:pt x="1149776" y="148047"/>
                  </a:lnTo>
                  <a:lnTo>
                    <a:pt x="1155399" y="149210"/>
                  </a:lnTo>
                  <a:lnTo>
                    <a:pt x="1161168" y="149210"/>
                  </a:lnTo>
                  <a:lnTo>
                    <a:pt x="1174008" y="147301"/>
                  </a:lnTo>
                  <a:lnTo>
                    <a:pt x="1185482" y="141870"/>
                  </a:lnTo>
                  <a:lnTo>
                    <a:pt x="1194906" y="133360"/>
                  </a:lnTo>
                  <a:lnTo>
                    <a:pt x="1201596" y="122216"/>
                  </a:lnTo>
                  <a:lnTo>
                    <a:pt x="1204956" y="105192"/>
                  </a:lnTo>
                  <a:lnTo>
                    <a:pt x="1201642" y="88743"/>
                  </a:lnTo>
                  <a:lnTo>
                    <a:pt x="1133221" y="47782"/>
                  </a:lnTo>
                  <a:lnTo>
                    <a:pt x="1087694" y="33221"/>
                  </a:lnTo>
                  <a:lnTo>
                    <a:pt x="1041501" y="21286"/>
                  </a:lnTo>
                  <a:lnTo>
                    <a:pt x="994699" y="11987"/>
                  </a:lnTo>
                  <a:lnTo>
                    <a:pt x="947342" y="5334"/>
                  </a:lnTo>
                  <a:lnTo>
                    <a:pt x="899486" y="1335"/>
                  </a:lnTo>
                  <a:lnTo>
                    <a:pt x="851188" y="0"/>
                  </a:lnTo>
                  <a:close/>
                </a:path>
              </a:pathLst>
            </a:custGeom>
            <a:solidFill>
              <a:srgbClr val="4B2A8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8" name="CustomShape 3"/>
            <p:cNvSpPr/>
            <p:nvPr/>
          </p:nvSpPr>
          <p:spPr>
            <a:xfrm>
              <a:off x="2096280" y="1341360"/>
              <a:ext cx="388800" cy="388800"/>
            </a:xfrm>
            <a:custGeom>
              <a:avLst/>
              <a:gdLst/>
              <a:ahLst/>
              <a:cxnLst/>
              <a:rect l="l" t="t" r="r" b="b"/>
              <a:pathLst>
                <a:path w="389255" h="389255">
                  <a:moveTo>
                    <a:pt x="194329" y="0"/>
                  </a:moveTo>
                  <a:lnTo>
                    <a:pt x="149764" y="5132"/>
                  </a:lnTo>
                  <a:lnTo>
                    <a:pt x="108858" y="19751"/>
                  </a:lnTo>
                  <a:lnTo>
                    <a:pt x="72776" y="42691"/>
                  </a:lnTo>
                  <a:lnTo>
                    <a:pt x="42684" y="72785"/>
                  </a:lnTo>
                  <a:lnTo>
                    <a:pt x="19747" y="108867"/>
                  </a:lnTo>
                  <a:lnTo>
                    <a:pt x="5131" y="149770"/>
                  </a:lnTo>
                  <a:lnTo>
                    <a:pt x="0" y="194329"/>
                  </a:lnTo>
                  <a:lnTo>
                    <a:pt x="5131" y="238891"/>
                  </a:lnTo>
                  <a:lnTo>
                    <a:pt x="19747" y="279799"/>
                  </a:lnTo>
                  <a:lnTo>
                    <a:pt x="42684" y="315885"/>
                  </a:lnTo>
                  <a:lnTo>
                    <a:pt x="72776" y="345982"/>
                  </a:lnTo>
                  <a:lnTo>
                    <a:pt x="108858" y="368925"/>
                  </a:lnTo>
                  <a:lnTo>
                    <a:pt x="149764" y="383546"/>
                  </a:lnTo>
                  <a:lnTo>
                    <a:pt x="194329" y="388679"/>
                  </a:lnTo>
                  <a:lnTo>
                    <a:pt x="238884" y="383546"/>
                  </a:lnTo>
                  <a:lnTo>
                    <a:pt x="279788" y="368925"/>
                  </a:lnTo>
                  <a:lnTo>
                    <a:pt x="315872" y="345982"/>
                  </a:lnTo>
                  <a:lnTo>
                    <a:pt x="345969" y="315885"/>
                  </a:lnTo>
                  <a:lnTo>
                    <a:pt x="368913" y="279799"/>
                  </a:lnTo>
                  <a:lnTo>
                    <a:pt x="383535" y="238891"/>
                  </a:lnTo>
                  <a:lnTo>
                    <a:pt x="388668" y="194329"/>
                  </a:lnTo>
                  <a:lnTo>
                    <a:pt x="383535" y="149770"/>
                  </a:lnTo>
                  <a:lnTo>
                    <a:pt x="368913" y="108867"/>
                  </a:lnTo>
                  <a:lnTo>
                    <a:pt x="345969" y="72785"/>
                  </a:lnTo>
                  <a:lnTo>
                    <a:pt x="315872" y="42691"/>
                  </a:lnTo>
                  <a:lnTo>
                    <a:pt x="279788" y="19751"/>
                  </a:lnTo>
                  <a:lnTo>
                    <a:pt x="238884" y="5132"/>
                  </a:lnTo>
                  <a:lnTo>
                    <a:pt x="194329" y="0"/>
                  </a:lnTo>
                  <a:close/>
                </a:path>
              </a:pathLst>
            </a:custGeom>
            <a:solidFill>
              <a:srgbClr val="7BBBB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49" name="object 5"/>
            <p:cNvPicPr/>
            <p:nvPr/>
          </p:nvPicPr>
          <p:blipFill>
            <a:blip r:embed="rId2"/>
            <a:stretch/>
          </p:blipFill>
          <p:spPr>
            <a:xfrm>
              <a:off x="2124360" y="1487880"/>
              <a:ext cx="331560" cy="95400"/>
            </a:xfrm>
            <a:prstGeom prst="rect">
              <a:avLst/>
            </a:prstGeom>
            <a:ln>
              <a:noFill/>
            </a:ln>
          </p:spPr>
        </p:pic>
        <p:sp>
          <p:nvSpPr>
            <p:cNvPr id="50" name="CustomShape 4"/>
            <p:cNvSpPr/>
            <p:nvPr/>
          </p:nvSpPr>
          <p:spPr>
            <a:xfrm>
              <a:off x="1397880" y="1646640"/>
              <a:ext cx="143280" cy="257400"/>
            </a:xfrm>
            <a:custGeom>
              <a:avLst/>
              <a:gdLst/>
              <a:ahLst/>
              <a:cxnLst/>
              <a:rect l="l" t="t" r="r" b="b"/>
              <a:pathLst>
                <a:path w="143509" h="257810">
                  <a:moveTo>
                    <a:pt x="0" y="0"/>
                  </a:moveTo>
                  <a:lnTo>
                    <a:pt x="141608" y="257646"/>
                  </a:lnTo>
                  <a:lnTo>
                    <a:pt x="143231" y="83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E95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1" name="CustomShape 5"/>
            <p:cNvSpPr/>
            <p:nvPr/>
          </p:nvSpPr>
          <p:spPr>
            <a:xfrm>
              <a:off x="1397520" y="2161800"/>
              <a:ext cx="283320" cy="77760"/>
            </a:xfrm>
            <a:custGeom>
              <a:avLst/>
              <a:gdLst/>
              <a:ahLst/>
              <a:cxnLst/>
              <a:rect l="l" t="t" r="r" b="b"/>
              <a:pathLst>
                <a:path w="283844" h="78105">
                  <a:moveTo>
                    <a:pt x="283300" y="0"/>
                  </a:moveTo>
                  <a:lnTo>
                    <a:pt x="0" y="0"/>
                  </a:lnTo>
                  <a:lnTo>
                    <a:pt x="141681" y="77547"/>
                  </a:lnTo>
                  <a:lnTo>
                    <a:pt x="283300" y="0"/>
                  </a:lnTo>
                  <a:close/>
                </a:path>
              </a:pathLst>
            </a:custGeom>
            <a:solidFill>
              <a:srgbClr val="D3628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2" name="CustomShape 6"/>
            <p:cNvSpPr/>
            <p:nvPr/>
          </p:nvSpPr>
          <p:spPr>
            <a:xfrm>
              <a:off x="1822680" y="1904040"/>
              <a:ext cx="171000" cy="257400"/>
            </a:xfrm>
            <a:custGeom>
              <a:avLst/>
              <a:gdLst/>
              <a:ahLst/>
              <a:cxnLst/>
              <a:rect l="l" t="t" r="r" b="b"/>
              <a:pathLst>
                <a:path w="171450" h="257810">
                  <a:moveTo>
                    <a:pt x="0" y="0"/>
                  </a:moveTo>
                  <a:lnTo>
                    <a:pt x="171376" y="257688"/>
                  </a:lnTo>
                  <a:lnTo>
                    <a:pt x="171376" y="839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612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3" name="CustomShape 7"/>
            <p:cNvSpPr/>
            <p:nvPr/>
          </p:nvSpPr>
          <p:spPr>
            <a:xfrm>
              <a:off x="1256040" y="1646640"/>
              <a:ext cx="141840" cy="257400"/>
            </a:xfrm>
            <a:custGeom>
              <a:avLst/>
              <a:gdLst/>
              <a:ahLst/>
              <a:cxnLst/>
              <a:rect l="l" t="t" r="r" b="b"/>
              <a:pathLst>
                <a:path w="142240" h="257810">
                  <a:moveTo>
                    <a:pt x="141639" y="0"/>
                  </a:moveTo>
                  <a:lnTo>
                    <a:pt x="0" y="83934"/>
                  </a:lnTo>
                  <a:lnTo>
                    <a:pt x="0" y="257646"/>
                  </a:lnTo>
                  <a:lnTo>
                    <a:pt x="141639" y="0"/>
                  </a:lnTo>
                  <a:close/>
                </a:path>
              </a:pathLst>
            </a:custGeom>
            <a:solidFill>
              <a:srgbClr val="1F605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4" name="CustomShape 8"/>
            <p:cNvSpPr/>
            <p:nvPr/>
          </p:nvSpPr>
          <p:spPr>
            <a:xfrm>
              <a:off x="1255680" y="2077560"/>
              <a:ext cx="141840" cy="257400"/>
            </a:xfrm>
            <a:custGeom>
              <a:avLst/>
              <a:gdLst/>
              <a:ahLst/>
              <a:cxnLst/>
              <a:rect l="l" t="t" r="r" b="b"/>
              <a:pathLst>
                <a:path w="142240" h="257810">
                  <a:moveTo>
                    <a:pt x="0" y="0"/>
                  </a:moveTo>
                  <a:lnTo>
                    <a:pt x="141660" y="257657"/>
                  </a:lnTo>
                  <a:lnTo>
                    <a:pt x="141660" y="839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222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5" name="CustomShape 9"/>
            <p:cNvSpPr/>
            <p:nvPr/>
          </p:nvSpPr>
          <p:spPr>
            <a:xfrm>
              <a:off x="1397520" y="2161800"/>
              <a:ext cx="143640" cy="228960"/>
            </a:xfrm>
            <a:custGeom>
              <a:avLst/>
              <a:gdLst/>
              <a:ahLst/>
              <a:cxnLst/>
              <a:rect l="l" t="t" r="r" b="b"/>
              <a:pathLst>
                <a:path w="144144" h="229235">
                  <a:moveTo>
                    <a:pt x="0" y="0"/>
                  </a:moveTo>
                  <a:lnTo>
                    <a:pt x="143681" y="229144"/>
                  </a:lnTo>
                  <a:lnTo>
                    <a:pt x="141671" y="775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B79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6" name="CustomShape 10"/>
            <p:cNvSpPr/>
            <p:nvPr/>
          </p:nvSpPr>
          <p:spPr>
            <a:xfrm>
              <a:off x="1680840" y="2161800"/>
              <a:ext cx="312840" cy="77760"/>
            </a:xfrm>
            <a:custGeom>
              <a:avLst/>
              <a:gdLst/>
              <a:ahLst/>
              <a:cxnLst/>
              <a:rect l="l" t="t" r="r" b="b"/>
              <a:pathLst>
                <a:path w="313055" h="78105">
                  <a:moveTo>
                    <a:pt x="313006" y="0"/>
                  </a:moveTo>
                  <a:lnTo>
                    <a:pt x="0" y="0"/>
                  </a:lnTo>
                  <a:lnTo>
                    <a:pt x="141629" y="77547"/>
                  </a:lnTo>
                  <a:lnTo>
                    <a:pt x="313006" y="0"/>
                  </a:lnTo>
                  <a:close/>
                </a:path>
              </a:pathLst>
            </a:custGeom>
            <a:solidFill>
              <a:srgbClr val="D04A8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7" name="CustomShape 11"/>
            <p:cNvSpPr/>
            <p:nvPr/>
          </p:nvSpPr>
          <p:spPr>
            <a:xfrm>
              <a:off x="1540080" y="1731960"/>
              <a:ext cx="144360" cy="173520"/>
            </a:xfrm>
            <a:custGeom>
              <a:avLst/>
              <a:gdLst/>
              <a:ahLst/>
              <a:cxnLst/>
              <a:rect l="l" t="t" r="r" b="b"/>
              <a:pathLst>
                <a:path w="144780" h="173989">
                  <a:moveTo>
                    <a:pt x="2460" y="0"/>
                  </a:moveTo>
                  <a:lnTo>
                    <a:pt x="0" y="173502"/>
                  </a:lnTo>
                  <a:lnTo>
                    <a:pt x="144759" y="89766"/>
                  </a:lnTo>
                  <a:lnTo>
                    <a:pt x="2460" y="0"/>
                  </a:lnTo>
                  <a:close/>
                </a:path>
              </a:pathLst>
            </a:custGeom>
            <a:solidFill>
              <a:srgbClr val="F8DA3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8" name="CustomShape 12"/>
            <p:cNvSpPr/>
            <p:nvPr/>
          </p:nvSpPr>
          <p:spPr>
            <a:xfrm>
              <a:off x="1539360" y="2389680"/>
              <a:ext cx="283320" cy="84240"/>
            </a:xfrm>
            <a:custGeom>
              <a:avLst/>
              <a:gdLst/>
              <a:ahLst/>
              <a:cxnLst/>
              <a:rect l="l" t="t" r="r" b="b"/>
              <a:pathLst>
                <a:path w="283844" h="84455">
                  <a:moveTo>
                    <a:pt x="283247" y="0"/>
                  </a:moveTo>
                  <a:lnTo>
                    <a:pt x="0" y="0"/>
                  </a:lnTo>
                  <a:lnTo>
                    <a:pt x="141618" y="83966"/>
                  </a:lnTo>
                  <a:lnTo>
                    <a:pt x="283247" y="0"/>
                  </a:lnTo>
                  <a:close/>
                </a:path>
              </a:pathLst>
            </a:custGeom>
            <a:solidFill>
              <a:srgbClr val="7A15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59" name="CustomShape 13"/>
            <p:cNvSpPr/>
            <p:nvPr/>
          </p:nvSpPr>
          <p:spPr>
            <a:xfrm>
              <a:off x="1539360" y="2389680"/>
              <a:ext cx="141840" cy="257400"/>
            </a:xfrm>
            <a:custGeom>
              <a:avLst/>
              <a:gdLst/>
              <a:ahLst/>
              <a:cxnLst/>
              <a:rect l="l" t="t" r="r" b="b"/>
              <a:pathLst>
                <a:path w="142239" h="257810">
                  <a:moveTo>
                    <a:pt x="0" y="0"/>
                  </a:moveTo>
                  <a:lnTo>
                    <a:pt x="141618" y="257678"/>
                  </a:lnTo>
                  <a:lnTo>
                    <a:pt x="141618" y="839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F2C4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0" name="CustomShape 14"/>
            <p:cNvSpPr/>
            <p:nvPr/>
          </p:nvSpPr>
          <p:spPr>
            <a:xfrm>
              <a:off x="1680840" y="2389680"/>
              <a:ext cx="141840" cy="257400"/>
            </a:xfrm>
            <a:custGeom>
              <a:avLst/>
              <a:gdLst/>
              <a:ahLst/>
              <a:cxnLst/>
              <a:rect l="l" t="t" r="r" b="b"/>
              <a:pathLst>
                <a:path w="142239" h="257810">
                  <a:moveTo>
                    <a:pt x="141629" y="0"/>
                  </a:moveTo>
                  <a:lnTo>
                    <a:pt x="0" y="83966"/>
                  </a:lnTo>
                  <a:lnTo>
                    <a:pt x="0" y="257678"/>
                  </a:lnTo>
                  <a:lnTo>
                    <a:pt x="141629" y="0"/>
                  </a:lnTo>
                  <a:close/>
                </a:path>
              </a:pathLst>
            </a:custGeom>
            <a:solidFill>
              <a:srgbClr val="751A4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1" name="CustomShape 15"/>
            <p:cNvSpPr/>
            <p:nvPr/>
          </p:nvSpPr>
          <p:spPr>
            <a:xfrm>
              <a:off x="1684800" y="1730520"/>
              <a:ext cx="138240" cy="173520"/>
            </a:xfrm>
            <a:custGeom>
              <a:avLst/>
              <a:gdLst/>
              <a:ahLst/>
              <a:cxnLst/>
              <a:rect l="l" t="t" r="r" b="b"/>
              <a:pathLst>
                <a:path w="138430" h="173989">
                  <a:moveTo>
                    <a:pt x="137859" y="0"/>
                  </a:moveTo>
                  <a:lnTo>
                    <a:pt x="0" y="91201"/>
                  </a:lnTo>
                  <a:lnTo>
                    <a:pt x="137734" y="173711"/>
                  </a:lnTo>
                  <a:lnTo>
                    <a:pt x="137859" y="0"/>
                  </a:lnTo>
                  <a:close/>
                </a:path>
              </a:pathLst>
            </a:custGeom>
            <a:solidFill>
              <a:srgbClr val="D2A88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62" name="object 18"/>
            <p:cNvPicPr/>
            <p:nvPr/>
          </p:nvPicPr>
          <p:blipFill>
            <a:blip r:embed="rId3"/>
            <a:stretch/>
          </p:blipFill>
          <p:spPr>
            <a:xfrm>
              <a:off x="1680840" y="2161800"/>
              <a:ext cx="312480" cy="227520"/>
            </a:xfrm>
            <a:prstGeom prst="rect">
              <a:avLst/>
            </a:prstGeom>
            <a:ln>
              <a:noFill/>
            </a:ln>
          </p:spPr>
        </p:pic>
        <p:sp>
          <p:nvSpPr>
            <p:cNvPr id="63" name="CustomShape 16"/>
            <p:cNvSpPr/>
            <p:nvPr/>
          </p:nvSpPr>
          <p:spPr>
            <a:xfrm>
              <a:off x="1680840" y="2335680"/>
              <a:ext cx="312840" cy="312120"/>
            </a:xfrm>
            <a:custGeom>
              <a:avLst/>
              <a:gdLst/>
              <a:ahLst/>
              <a:cxnLst/>
              <a:rect l="l" t="t" r="r" b="b"/>
              <a:pathLst>
                <a:path w="313055" h="312419">
                  <a:moveTo>
                    <a:pt x="313037" y="0"/>
                  </a:moveTo>
                  <a:lnTo>
                    <a:pt x="141629" y="54228"/>
                  </a:lnTo>
                  <a:lnTo>
                    <a:pt x="0" y="311906"/>
                  </a:lnTo>
                  <a:lnTo>
                    <a:pt x="313037" y="0"/>
                  </a:lnTo>
                  <a:close/>
                </a:path>
              </a:pathLst>
            </a:custGeom>
            <a:solidFill>
              <a:srgbClr val="D3628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4" name="CustomShape 17"/>
            <p:cNvSpPr/>
            <p:nvPr/>
          </p:nvSpPr>
          <p:spPr>
            <a:xfrm>
              <a:off x="1539360" y="2161800"/>
              <a:ext cx="141840" cy="227520"/>
            </a:xfrm>
            <a:custGeom>
              <a:avLst/>
              <a:gdLst/>
              <a:ahLst/>
              <a:cxnLst/>
              <a:rect l="l" t="t" r="r" b="b"/>
              <a:pathLst>
                <a:path w="142239" h="227964">
                  <a:moveTo>
                    <a:pt x="141618" y="0"/>
                  </a:moveTo>
                  <a:lnTo>
                    <a:pt x="0" y="77547"/>
                  </a:lnTo>
                  <a:lnTo>
                    <a:pt x="1989" y="227930"/>
                  </a:lnTo>
                  <a:lnTo>
                    <a:pt x="141618" y="0"/>
                  </a:lnTo>
                  <a:close/>
                </a:path>
              </a:pathLst>
            </a:custGeom>
            <a:solidFill>
              <a:srgbClr val="DB828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5" name="CustomShape 18"/>
            <p:cNvSpPr/>
            <p:nvPr/>
          </p:nvSpPr>
          <p:spPr>
            <a:xfrm>
              <a:off x="2122200" y="1738440"/>
              <a:ext cx="101880" cy="339480"/>
            </a:xfrm>
            <a:custGeom>
              <a:avLst/>
              <a:gdLst/>
              <a:ahLst/>
              <a:cxnLst/>
              <a:rect l="l" t="t" r="r" b="b"/>
              <a:pathLst>
                <a:path w="102235" h="339725">
                  <a:moveTo>
                    <a:pt x="17475" y="0"/>
                  </a:moveTo>
                  <a:lnTo>
                    <a:pt x="0" y="339455"/>
                  </a:lnTo>
                  <a:lnTo>
                    <a:pt x="101745" y="163733"/>
                  </a:lnTo>
                  <a:lnTo>
                    <a:pt x="17475" y="0"/>
                  </a:lnTo>
                  <a:close/>
                </a:path>
              </a:pathLst>
            </a:custGeom>
            <a:solidFill>
              <a:srgbClr val="EAB79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6" name="CustomShape 19"/>
            <p:cNvSpPr/>
            <p:nvPr/>
          </p:nvSpPr>
          <p:spPr>
            <a:xfrm>
              <a:off x="1822680" y="2161800"/>
              <a:ext cx="171000" cy="227520"/>
            </a:xfrm>
            <a:custGeom>
              <a:avLst/>
              <a:gdLst/>
              <a:ahLst/>
              <a:cxnLst/>
              <a:rect l="l" t="t" r="r" b="b"/>
              <a:pathLst>
                <a:path w="171450" h="227964">
                  <a:moveTo>
                    <a:pt x="171376" y="0"/>
                  </a:moveTo>
                  <a:lnTo>
                    <a:pt x="0" y="227930"/>
                  </a:lnTo>
                  <a:lnTo>
                    <a:pt x="171408" y="173701"/>
                  </a:lnTo>
                  <a:lnTo>
                    <a:pt x="171376" y="0"/>
                  </a:lnTo>
                  <a:close/>
                </a:path>
              </a:pathLst>
            </a:custGeom>
            <a:solidFill>
              <a:srgbClr val="AA208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7" name="CustomShape 20"/>
            <p:cNvSpPr/>
            <p:nvPr/>
          </p:nvSpPr>
          <p:spPr>
            <a:xfrm>
              <a:off x="1397520" y="2161800"/>
              <a:ext cx="143640" cy="228960"/>
            </a:xfrm>
            <a:custGeom>
              <a:avLst/>
              <a:gdLst/>
              <a:ahLst/>
              <a:cxnLst/>
              <a:rect l="l" t="t" r="r" b="b"/>
              <a:pathLst>
                <a:path w="144144" h="229235">
                  <a:moveTo>
                    <a:pt x="0" y="0"/>
                  </a:moveTo>
                  <a:lnTo>
                    <a:pt x="0" y="173701"/>
                  </a:lnTo>
                  <a:lnTo>
                    <a:pt x="144006" y="2286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428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68" name="CustomShape 21"/>
            <p:cNvSpPr/>
            <p:nvPr/>
          </p:nvSpPr>
          <p:spPr>
            <a:xfrm>
              <a:off x="1539360" y="2335680"/>
              <a:ext cx="283320" cy="58680"/>
            </a:xfrm>
            <a:custGeom>
              <a:avLst/>
              <a:gdLst/>
              <a:ahLst/>
              <a:cxnLst/>
              <a:rect l="l" t="t" r="r" b="b"/>
              <a:pathLst>
                <a:path w="283844" h="59055">
                  <a:moveTo>
                    <a:pt x="141618" y="0"/>
                  </a:moveTo>
                  <a:lnTo>
                    <a:pt x="0" y="58741"/>
                  </a:lnTo>
                  <a:lnTo>
                    <a:pt x="283247" y="54228"/>
                  </a:lnTo>
                  <a:lnTo>
                    <a:pt x="141618" y="0"/>
                  </a:lnTo>
                  <a:close/>
                </a:path>
              </a:pathLst>
            </a:custGeom>
            <a:solidFill>
              <a:srgbClr val="8D569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69" name="object 25"/>
            <p:cNvPicPr/>
            <p:nvPr/>
          </p:nvPicPr>
          <p:blipFill>
            <a:blip r:embed="rId4"/>
            <a:stretch/>
          </p:blipFill>
          <p:spPr>
            <a:xfrm>
              <a:off x="1539360" y="2161800"/>
              <a:ext cx="282960" cy="232200"/>
            </a:xfrm>
            <a:prstGeom prst="rect">
              <a:avLst/>
            </a:prstGeom>
            <a:ln>
              <a:noFill/>
            </a:ln>
          </p:spPr>
        </p:pic>
        <p:sp>
          <p:nvSpPr>
            <p:cNvPr id="70" name="CustomShape 22"/>
            <p:cNvSpPr/>
            <p:nvPr/>
          </p:nvSpPr>
          <p:spPr>
            <a:xfrm>
              <a:off x="1397520" y="2335680"/>
              <a:ext cx="283320" cy="312120"/>
            </a:xfrm>
            <a:custGeom>
              <a:avLst/>
              <a:gdLst/>
              <a:ahLst/>
              <a:cxnLst/>
              <a:rect l="l" t="t" r="r" b="b"/>
              <a:pathLst>
                <a:path w="283844" h="312419">
                  <a:moveTo>
                    <a:pt x="0" y="0"/>
                  </a:moveTo>
                  <a:lnTo>
                    <a:pt x="283300" y="311906"/>
                  </a:lnTo>
                  <a:lnTo>
                    <a:pt x="143671" y="54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E95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1" name="CustomShape 23"/>
            <p:cNvSpPr/>
            <p:nvPr/>
          </p:nvSpPr>
          <p:spPr>
            <a:xfrm>
              <a:off x="1256040" y="1820160"/>
              <a:ext cx="283320" cy="84240"/>
            </a:xfrm>
            <a:custGeom>
              <a:avLst/>
              <a:gdLst/>
              <a:ahLst/>
              <a:cxnLst/>
              <a:rect l="l" t="t" r="r" b="b"/>
              <a:pathLst>
                <a:path w="283844" h="84455">
                  <a:moveTo>
                    <a:pt x="141650" y="0"/>
                  </a:moveTo>
                  <a:lnTo>
                    <a:pt x="0" y="83945"/>
                  </a:lnTo>
                  <a:lnTo>
                    <a:pt x="283289" y="83945"/>
                  </a:lnTo>
                  <a:lnTo>
                    <a:pt x="141650" y="0"/>
                  </a:lnTo>
                  <a:close/>
                </a:path>
              </a:pathLst>
            </a:custGeom>
            <a:solidFill>
              <a:srgbClr val="A1C5E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2" name="CustomShape 24"/>
            <p:cNvSpPr/>
            <p:nvPr/>
          </p:nvSpPr>
          <p:spPr>
            <a:xfrm>
              <a:off x="1397880" y="1646640"/>
              <a:ext cx="141840" cy="257400"/>
            </a:xfrm>
            <a:custGeom>
              <a:avLst/>
              <a:gdLst/>
              <a:ahLst/>
              <a:cxnLst/>
              <a:rect l="l" t="t" r="r" b="b"/>
              <a:pathLst>
                <a:path w="142240" h="257810">
                  <a:moveTo>
                    <a:pt x="0" y="0"/>
                  </a:moveTo>
                  <a:lnTo>
                    <a:pt x="0" y="173722"/>
                  </a:lnTo>
                  <a:lnTo>
                    <a:pt x="141639" y="2576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884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3" name="CustomShape 25"/>
            <p:cNvSpPr/>
            <p:nvPr/>
          </p:nvSpPr>
          <p:spPr>
            <a:xfrm>
              <a:off x="1256040" y="1646640"/>
              <a:ext cx="141840" cy="257400"/>
            </a:xfrm>
            <a:custGeom>
              <a:avLst/>
              <a:gdLst/>
              <a:ahLst/>
              <a:cxnLst/>
              <a:rect l="l" t="t" r="r" b="b"/>
              <a:pathLst>
                <a:path w="142240" h="257810">
                  <a:moveTo>
                    <a:pt x="141650" y="0"/>
                  </a:moveTo>
                  <a:lnTo>
                    <a:pt x="0" y="257646"/>
                  </a:lnTo>
                  <a:lnTo>
                    <a:pt x="141650" y="173711"/>
                  </a:lnTo>
                  <a:lnTo>
                    <a:pt x="141650" y="0"/>
                  </a:lnTo>
                  <a:close/>
                </a:path>
              </a:pathLst>
            </a:custGeom>
            <a:solidFill>
              <a:srgbClr val="00757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4" name="CustomShape 26"/>
            <p:cNvSpPr/>
            <p:nvPr/>
          </p:nvSpPr>
          <p:spPr>
            <a:xfrm>
              <a:off x="1539360" y="1820160"/>
              <a:ext cx="283320" cy="84240"/>
            </a:xfrm>
            <a:custGeom>
              <a:avLst/>
              <a:gdLst/>
              <a:ahLst/>
              <a:cxnLst/>
              <a:rect l="l" t="t" r="r" b="b"/>
              <a:pathLst>
                <a:path w="283844" h="84455">
                  <a:moveTo>
                    <a:pt x="143943" y="0"/>
                  </a:moveTo>
                  <a:lnTo>
                    <a:pt x="0" y="83945"/>
                  </a:lnTo>
                  <a:lnTo>
                    <a:pt x="283279" y="83945"/>
                  </a:lnTo>
                  <a:lnTo>
                    <a:pt x="143943" y="0"/>
                  </a:lnTo>
                  <a:close/>
                </a:path>
              </a:pathLst>
            </a:custGeom>
            <a:solidFill>
              <a:srgbClr val="BA5B2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5" name="CustomShape 27"/>
            <p:cNvSpPr/>
            <p:nvPr/>
          </p:nvSpPr>
          <p:spPr>
            <a:xfrm>
              <a:off x="1994040" y="2077920"/>
              <a:ext cx="128520" cy="257400"/>
            </a:xfrm>
            <a:custGeom>
              <a:avLst/>
              <a:gdLst/>
              <a:ahLst/>
              <a:cxnLst/>
              <a:rect l="l" t="t" r="r" b="b"/>
              <a:pathLst>
                <a:path w="128905" h="257810">
                  <a:moveTo>
                    <a:pt x="128289" y="0"/>
                  </a:moveTo>
                  <a:lnTo>
                    <a:pt x="0" y="83976"/>
                  </a:lnTo>
                  <a:lnTo>
                    <a:pt x="31" y="257667"/>
                  </a:lnTo>
                  <a:lnTo>
                    <a:pt x="128289" y="0"/>
                  </a:lnTo>
                  <a:close/>
                </a:path>
              </a:pathLst>
            </a:custGeom>
            <a:solidFill>
              <a:srgbClr val="CA222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6" name="CustomShape 28"/>
            <p:cNvSpPr/>
            <p:nvPr/>
          </p:nvSpPr>
          <p:spPr>
            <a:xfrm>
              <a:off x="1822680" y="1644120"/>
              <a:ext cx="171000" cy="259920"/>
            </a:xfrm>
            <a:custGeom>
              <a:avLst/>
              <a:gdLst/>
              <a:ahLst/>
              <a:cxnLst/>
              <a:rect l="l" t="t" r="r" b="b"/>
              <a:pathLst>
                <a:path w="171450" h="260350">
                  <a:moveTo>
                    <a:pt x="171345" y="0"/>
                  </a:moveTo>
                  <a:lnTo>
                    <a:pt x="0" y="86154"/>
                  </a:lnTo>
                  <a:lnTo>
                    <a:pt x="0" y="259855"/>
                  </a:lnTo>
                  <a:lnTo>
                    <a:pt x="171345" y="0"/>
                  </a:lnTo>
                  <a:close/>
                </a:path>
              </a:pathLst>
            </a:custGeom>
            <a:solidFill>
              <a:srgbClr val="C84D1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7" name="CustomShape 29"/>
            <p:cNvSpPr/>
            <p:nvPr/>
          </p:nvSpPr>
          <p:spPr>
            <a:xfrm>
              <a:off x="1993320" y="1644840"/>
              <a:ext cx="146160" cy="258120"/>
            </a:xfrm>
            <a:custGeom>
              <a:avLst/>
              <a:gdLst/>
              <a:ahLst/>
              <a:cxnLst/>
              <a:rect l="l" t="t" r="r" b="b"/>
              <a:pathLst>
                <a:path w="146685" h="258444">
                  <a:moveTo>
                    <a:pt x="0" y="0"/>
                  </a:moveTo>
                  <a:lnTo>
                    <a:pt x="140519" y="258274"/>
                  </a:lnTo>
                  <a:lnTo>
                    <a:pt x="146236" y="93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605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8" name="CustomShape 30"/>
            <p:cNvSpPr/>
            <p:nvPr/>
          </p:nvSpPr>
          <p:spPr>
            <a:xfrm>
              <a:off x="1822680" y="1820160"/>
              <a:ext cx="312840" cy="84240"/>
            </a:xfrm>
            <a:custGeom>
              <a:avLst/>
              <a:gdLst/>
              <a:ahLst/>
              <a:cxnLst/>
              <a:rect l="l" t="t" r="r" b="b"/>
              <a:pathLst>
                <a:path w="313055" h="84455">
                  <a:moveTo>
                    <a:pt x="158654" y="0"/>
                  </a:moveTo>
                  <a:lnTo>
                    <a:pt x="0" y="83945"/>
                  </a:lnTo>
                  <a:lnTo>
                    <a:pt x="312985" y="83945"/>
                  </a:lnTo>
                  <a:lnTo>
                    <a:pt x="158654" y="0"/>
                  </a:lnTo>
                  <a:close/>
                </a:path>
              </a:pathLst>
            </a:custGeom>
            <a:solidFill>
              <a:srgbClr val="7A15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79" name="CustomShape 31"/>
            <p:cNvSpPr/>
            <p:nvPr/>
          </p:nvSpPr>
          <p:spPr>
            <a:xfrm>
              <a:off x="1822680" y="1644120"/>
              <a:ext cx="171000" cy="259920"/>
            </a:xfrm>
            <a:custGeom>
              <a:avLst/>
              <a:gdLst/>
              <a:ahLst/>
              <a:cxnLst/>
              <a:rect l="l" t="t" r="r" b="b"/>
              <a:pathLst>
                <a:path w="171450" h="260350">
                  <a:moveTo>
                    <a:pt x="171345" y="0"/>
                  </a:moveTo>
                  <a:lnTo>
                    <a:pt x="0" y="259855"/>
                  </a:lnTo>
                  <a:lnTo>
                    <a:pt x="158654" y="175931"/>
                  </a:lnTo>
                  <a:lnTo>
                    <a:pt x="171345" y="0"/>
                  </a:lnTo>
                  <a:close/>
                </a:path>
              </a:pathLst>
            </a:custGeom>
            <a:solidFill>
              <a:srgbClr val="6F2C4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0" name="CustomShape 32"/>
            <p:cNvSpPr/>
            <p:nvPr/>
          </p:nvSpPr>
          <p:spPr>
            <a:xfrm>
              <a:off x="1981440" y="1644120"/>
              <a:ext cx="154440" cy="259920"/>
            </a:xfrm>
            <a:custGeom>
              <a:avLst/>
              <a:gdLst/>
              <a:ahLst/>
              <a:cxnLst/>
              <a:rect l="l" t="t" r="r" b="b"/>
              <a:pathLst>
                <a:path w="154939" h="260350">
                  <a:moveTo>
                    <a:pt x="12690" y="0"/>
                  </a:moveTo>
                  <a:lnTo>
                    <a:pt x="0" y="175921"/>
                  </a:lnTo>
                  <a:lnTo>
                    <a:pt x="154330" y="259855"/>
                  </a:lnTo>
                  <a:lnTo>
                    <a:pt x="12690" y="0"/>
                  </a:lnTo>
                  <a:close/>
                </a:path>
              </a:pathLst>
            </a:custGeom>
            <a:solidFill>
              <a:srgbClr val="751A4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1" name="CustomShape 33"/>
            <p:cNvSpPr/>
            <p:nvPr/>
          </p:nvSpPr>
          <p:spPr>
            <a:xfrm>
              <a:off x="1994040" y="1904040"/>
              <a:ext cx="141840" cy="257400"/>
            </a:xfrm>
            <a:custGeom>
              <a:avLst/>
              <a:gdLst/>
              <a:ahLst/>
              <a:cxnLst/>
              <a:rect l="l" t="t" r="r" b="b"/>
              <a:pathLst>
                <a:path w="142239" h="257810">
                  <a:moveTo>
                    <a:pt x="141754" y="0"/>
                  </a:moveTo>
                  <a:lnTo>
                    <a:pt x="0" y="257698"/>
                  </a:lnTo>
                  <a:lnTo>
                    <a:pt x="128289" y="173732"/>
                  </a:lnTo>
                  <a:lnTo>
                    <a:pt x="141754" y="0"/>
                  </a:lnTo>
                  <a:close/>
                </a:path>
              </a:pathLst>
            </a:custGeom>
            <a:solidFill>
              <a:srgbClr val="B5CEE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2" name="CustomShape 34"/>
            <p:cNvSpPr/>
            <p:nvPr/>
          </p:nvSpPr>
          <p:spPr>
            <a:xfrm>
              <a:off x="1680840" y="2077920"/>
              <a:ext cx="312840" cy="84240"/>
            </a:xfrm>
            <a:custGeom>
              <a:avLst/>
              <a:gdLst/>
              <a:ahLst/>
              <a:cxnLst/>
              <a:rect l="l" t="t" r="r" b="b"/>
              <a:pathLst>
                <a:path w="313055" h="84455">
                  <a:moveTo>
                    <a:pt x="141629" y="0"/>
                  </a:moveTo>
                  <a:lnTo>
                    <a:pt x="0" y="83966"/>
                  </a:lnTo>
                  <a:lnTo>
                    <a:pt x="313006" y="83966"/>
                  </a:lnTo>
                  <a:lnTo>
                    <a:pt x="141629" y="0"/>
                  </a:lnTo>
                  <a:close/>
                </a:path>
              </a:pathLst>
            </a:custGeom>
            <a:solidFill>
              <a:srgbClr val="E7AC9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3" name="CustomShape 35"/>
            <p:cNvSpPr/>
            <p:nvPr/>
          </p:nvSpPr>
          <p:spPr>
            <a:xfrm>
              <a:off x="1822680" y="1904040"/>
              <a:ext cx="171000" cy="257400"/>
            </a:xfrm>
            <a:custGeom>
              <a:avLst/>
              <a:gdLst/>
              <a:ahLst/>
              <a:cxnLst/>
              <a:rect l="l" t="t" r="r" b="b"/>
              <a:pathLst>
                <a:path w="171450" h="257810">
                  <a:moveTo>
                    <a:pt x="0" y="0"/>
                  </a:moveTo>
                  <a:lnTo>
                    <a:pt x="0" y="173722"/>
                  </a:lnTo>
                  <a:lnTo>
                    <a:pt x="171376" y="2576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F2C4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4" name="CustomShape 36"/>
            <p:cNvSpPr/>
            <p:nvPr/>
          </p:nvSpPr>
          <p:spPr>
            <a:xfrm>
              <a:off x="1680840" y="1904040"/>
              <a:ext cx="141840" cy="257400"/>
            </a:xfrm>
            <a:custGeom>
              <a:avLst/>
              <a:gdLst/>
              <a:ahLst/>
              <a:cxnLst/>
              <a:rect l="l" t="t" r="r" b="b"/>
              <a:pathLst>
                <a:path w="142239" h="257810">
                  <a:moveTo>
                    <a:pt x="141629" y="0"/>
                  </a:moveTo>
                  <a:lnTo>
                    <a:pt x="0" y="257698"/>
                  </a:lnTo>
                  <a:lnTo>
                    <a:pt x="141629" y="173732"/>
                  </a:lnTo>
                  <a:lnTo>
                    <a:pt x="141629" y="0"/>
                  </a:lnTo>
                  <a:close/>
                </a:path>
              </a:pathLst>
            </a:custGeom>
            <a:solidFill>
              <a:srgbClr val="7A15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5" name="CustomShape 37"/>
            <p:cNvSpPr/>
            <p:nvPr/>
          </p:nvSpPr>
          <p:spPr>
            <a:xfrm>
              <a:off x="1397520" y="2077920"/>
              <a:ext cx="284040" cy="84240"/>
            </a:xfrm>
            <a:custGeom>
              <a:avLst/>
              <a:gdLst/>
              <a:ahLst/>
              <a:cxnLst/>
              <a:rect l="l" t="t" r="r" b="b"/>
              <a:pathLst>
                <a:path w="284480" h="84455">
                  <a:moveTo>
                    <a:pt x="141671" y="0"/>
                  </a:moveTo>
                  <a:lnTo>
                    <a:pt x="0" y="83966"/>
                  </a:lnTo>
                  <a:lnTo>
                    <a:pt x="284305" y="83966"/>
                  </a:lnTo>
                  <a:lnTo>
                    <a:pt x="141671" y="0"/>
                  </a:lnTo>
                  <a:close/>
                </a:path>
              </a:pathLst>
            </a:custGeom>
            <a:solidFill>
              <a:srgbClr val="F7D72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6" name="CustomShape 38"/>
            <p:cNvSpPr/>
            <p:nvPr/>
          </p:nvSpPr>
          <p:spPr>
            <a:xfrm>
              <a:off x="1539360" y="1904040"/>
              <a:ext cx="142560" cy="257400"/>
            </a:xfrm>
            <a:custGeom>
              <a:avLst/>
              <a:gdLst/>
              <a:ahLst/>
              <a:cxnLst/>
              <a:rect l="l" t="t" r="r" b="b"/>
              <a:pathLst>
                <a:path w="142875" h="257810">
                  <a:moveTo>
                    <a:pt x="0" y="0"/>
                  </a:moveTo>
                  <a:lnTo>
                    <a:pt x="0" y="173732"/>
                  </a:lnTo>
                  <a:lnTo>
                    <a:pt x="142634" y="2576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E95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7" name="CustomShape 39"/>
            <p:cNvSpPr/>
            <p:nvPr/>
          </p:nvSpPr>
          <p:spPr>
            <a:xfrm>
              <a:off x="1397520" y="1904040"/>
              <a:ext cx="141840" cy="257400"/>
            </a:xfrm>
            <a:custGeom>
              <a:avLst/>
              <a:gdLst/>
              <a:ahLst/>
              <a:cxnLst/>
              <a:rect l="l" t="t" r="r" b="b"/>
              <a:pathLst>
                <a:path w="142240" h="257810">
                  <a:moveTo>
                    <a:pt x="141671" y="0"/>
                  </a:moveTo>
                  <a:lnTo>
                    <a:pt x="0" y="257688"/>
                  </a:lnTo>
                  <a:lnTo>
                    <a:pt x="141671" y="173722"/>
                  </a:lnTo>
                  <a:lnTo>
                    <a:pt x="141671" y="0"/>
                  </a:lnTo>
                  <a:close/>
                </a:path>
              </a:pathLst>
            </a:custGeom>
            <a:solidFill>
              <a:srgbClr val="28161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8" name="CustomShape 40"/>
            <p:cNvSpPr/>
            <p:nvPr/>
          </p:nvSpPr>
          <p:spPr>
            <a:xfrm>
              <a:off x="1541160" y="1904040"/>
              <a:ext cx="281520" cy="84240"/>
            </a:xfrm>
            <a:custGeom>
              <a:avLst/>
              <a:gdLst/>
              <a:ahLst/>
              <a:cxnLst/>
              <a:rect l="l" t="t" r="r" b="b"/>
              <a:pathLst>
                <a:path w="281939" h="84455">
                  <a:moveTo>
                    <a:pt x="281436" y="0"/>
                  </a:moveTo>
                  <a:lnTo>
                    <a:pt x="0" y="0"/>
                  </a:lnTo>
                  <a:lnTo>
                    <a:pt x="139807" y="83955"/>
                  </a:lnTo>
                  <a:lnTo>
                    <a:pt x="281436" y="0"/>
                  </a:lnTo>
                  <a:close/>
                </a:path>
              </a:pathLst>
            </a:custGeom>
            <a:solidFill>
              <a:srgbClr val="DA7A4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89" name="CustomShape 41"/>
            <p:cNvSpPr/>
            <p:nvPr/>
          </p:nvSpPr>
          <p:spPr>
            <a:xfrm>
              <a:off x="1680840" y="1904040"/>
              <a:ext cx="141840" cy="257400"/>
            </a:xfrm>
            <a:custGeom>
              <a:avLst/>
              <a:gdLst/>
              <a:ahLst/>
              <a:cxnLst/>
              <a:rect l="l" t="t" r="r" b="b"/>
              <a:pathLst>
                <a:path w="142239" h="257810">
                  <a:moveTo>
                    <a:pt x="141629" y="0"/>
                  </a:moveTo>
                  <a:lnTo>
                    <a:pt x="0" y="83955"/>
                  </a:lnTo>
                  <a:lnTo>
                    <a:pt x="1015" y="257688"/>
                  </a:lnTo>
                  <a:lnTo>
                    <a:pt x="141629" y="0"/>
                  </a:lnTo>
                  <a:close/>
                </a:path>
              </a:pathLst>
            </a:custGeom>
            <a:solidFill>
              <a:srgbClr val="C84D1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0" name="CustomShape 42"/>
            <p:cNvSpPr/>
            <p:nvPr/>
          </p:nvSpPr>
          <p:spPr>
            <a:xfrm>
              <a:off x="1541160" y="1904040"/>
              <a:ext cx="140760" cy="257400"/>
            </a:xfrm>
            <a:custGeom>
              <a:avLst/>
              <a:gdLst/>
              <a:ahLst/>
              <a:cxnLst/>
              <a:rect l="l" t="t" r="r" b="b"/>
              <a:pathLst>
                <a:path w="140969" h="257810">
                  <a:moveTo>
                    <a:pt x="0" y="0"/>
                  </a:moveTo>
                  <a:lnTo>
                    <a:pt x="140833" y="257698"/>
                  </a:lnTo>
                  <a:lnTo>
                    <a:pt x="139817" y="839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5F2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1" name="CustomShape 43"/>
            <p:cNvSpPr/>
            <p:nvPr/>
          </p:nvSpPr>
          <p:spPr>
            <a:xfrm>
              <a:off x="1256040" y="1904040"/>
              <a:ext cx="141840" cy="257400"/>
            </a:xfrm>
            <a:custGeom>
              <a:avLst/>
              <a:gdLst/>
              <a:ahLst/>
              <a:cxnLst/>
              <a:rect l="l" t="t" r="r" b="b"/>
              <a:pathLst>
                <a:path w="142240" h="257810">
                  <a:moveTo>
                    <a:pt x="0" y="0"/>
                  </a:moveTo>
                  <a:lnTo>
                    <a:pt x="0" y="173722"/>
                  </a:lnTo>
                  <a:lnTo>
                    <a:pt x="141639" y="2576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7C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2" name="CustomShape 44"/>
            <p:cNvSpPr/>
            <p:nvPr/>
          </p:nvSpPr>
          <p:spPr>
            <a:xfrm>
              <a:off x="1256040" y="1904040"/>
              <a:ext cx="285480" cy="84240"/>
            </a:xfrm>
            <a:custGeom>
              <a:avLst/>
              <a:gdLst/>
              <a:ahLst/>
              <a:cxnLst/>
              <a:rect l="l" t="t" r="r" b="b"/>
              <a:pathLst>
                <a:path w="285750" h="84455">
                  <a:moveTo>
                    <a:pt x="285122" y="0"/>
                  </a:moveTo>
                  <a:lnTo>
                    <a:pt x="0" y="0"/>
                  </a:lnTo>
                  <a:lnTo>
                    <a:pt x="141629" y="83955"/>
                  </a:lnTo>
                  <a:lnTo>
                    <a:pt x="285122" y="0"/>
                  </a:lnTo>
                  <a:close/>
                </a:path>
              </a:pathLst>
            </a:custGeom>
            <a:solidFill>
              <a:srgbClr val="214E2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3" name="CustomShape 45"/>
            <p:cNvSpPr/>
            <p:nvPr/>
          </p:nvSpPr>
          <p:spPr>
            <a:xfrm>
              <a:off x="1397520" y="1904040"/>
              <a:ext cx="143280" cy="257400"/>
            </a:xfrm>
            <a:custGeom>
              <a:avLst/>
              <a:gdLst/>
              <a:ahLst/>
              <a:cxnLst/>
              <a:rect l="l" t="t" r="r" b="b"/>
              <a:pathLst>
                <a:path w="143509" h="257810">
                  <a:moveTo>
                    <a:pt x="143493" y="0"/>
                  </a:moveTo>
                  <a:lnTo>
                    <a:pt x="0" y="83955"/>
                  </a:lnTo>
                  <a:lnTo>
                    <a:pt x="0" y="257688"/>
                  </a:lnTo>
                  <a:lnTo>
                    <a:pt x="143493" y="0"/>
                  </a:lnTo>
                  <a:close/>
                </a:path>
              </a:pathLst>
            </a:custGeom>
            <a:solidFill>
              <a:srgbClr val="0093B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4" name="CustomShape 46"/>
            <p:cNvSpPr/>
            <p:nvPr/>
          </p:nvSpPr>
          <p:spPr>
            <a:xfrm>
              <a:off x="1256040" y="1904040"/>
              <a:ext cx="141840" cy="257400"/>
            </a:xfrm>
            <a:custGeom>
              <a:avLst/>
              <a:gdLst/>
              <a:ahLst/>
              <a:cxnLst/>
              <a:rect l="l" t="t" r="r" b="b"/>
              <a:pathLst>
                <a:path w="142240" h="257810">
                  <a:moveTo>
                    <a:pt x="0" y="0"/>
                  </a:moveTo>
                  <a:lnTo>
                    <a:pt x="141639" y="257698"/>
                  </a:lnTo>
                  <a:lnTo>
                    <a:pt x="141639" y="839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376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5" name="CustomShape 47"/>
            <p:cNvSpPr/>
            <p:nvPr/>
          </p:nvSpPr>
          <p:spPr>
            <a:xfrm>
              <a:off x="1822680" y="1904040"/>
              <a:ext cx="312840" cy="84240"/>
            </a:xfrm>
            <a:custGeom>
              <a:avLst/>
              <a:gdLst/>
              <a:ahLst/>
              <a:cxnLst/>
              <a:rect l="l" t="t" r="r" b="b"/>
              <a:pathLst>
                <a:path w="313055" h="84455">
                  <a:moveTo>
                    <a:pt x="312995" y="0"/>
                  </a:moveTo>
                  <a:lnTo>
                    <a:pt x="0" y="0"/>
                  </a:lnTo>
                  <a:lnTo>
                    <a:pt x="171376" y="83955"/>
                  </a:lnTo>
                  <a:lnTo>
                    <a:pt x="312995" y="0"/>
                  </a:lnTo>
                  <a:close/>
                </a:path>
              </a:pathLst>
            </a:custGeom>
            <a:solidFill>
              <a:srgbClr val="9E1D4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6" name="CustomShape 48"/>
            <p:cNvSpPr/>
            <p:nvPr/>
          </p:nvSpPr>
          <p:spPr>
            <a:xfrm>
              <a:off x="1155600" y="1730520"/>
              <a:ext cx="100440" cy="350640"/>
            </a:xfrm>
            <a:custGeom>
              <a:avLst/>
              <a:gdLst/>
              <a:ahLst/>
              <a:cxnLst/>
              <a:rect l="l" t="t" r="r" b="b"/>
              <a:pathLst>
                <a:path w="100965" h="351155">
                  <a:moveTo>
                    <a:pt x="100708" y="0"/>
                  </a:moveTo>
                  <a:lnTo>
                    <a:pt x="0" y="167513"/>
                  </a:lnTo>
                  <a:lnTo>
                    <a:pt x="100834" y="351015"/>
                  </a:lnTo>
                  <a:lnTo>
                    <a:pt x="100708" y="0"/>
                  </a:lnTo>
                  <a:close/>
                </a:path>
              </a:pathLst>
            </a:custGeom>
            <a:solidFill>
              <a:srgbClr val="D4612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97" name="CustomShape 49"/>
            <p:cNvSpPr/>
            <p:nvPr/>
          </p:nvSpPr>
          <p:spPr>
            <a:xfrm>
              <a:off x="1994040" y="1904040"/>
              <a:ext cx="141120" cy="257400"/>
            </a:xfrm>
            <a:custGeom>
              <a:avLst/>
              <a:gdLst/>
              <a:ahLst/>
              <a:cxnLst/>
              <a:rect l="l" t="t" r="r" b="b"/>
              <a:pathLst>
                <a:path w="141605" h="257810">
                  <a:moveTo>
                    <a:pt x="141608" y="0"/>
                  </a:moveTo>
                  <a:lnTo>
                    <a:pt x="0" y="83955"/>
                  </a:lnTo>
                  <a:lnTo>
                    <a:pt x="0" y="257698"/>
                  </a:lnTo>
                  <a:lnTo>
                    <a:pt x="141608" y="0"/>
                  </a:lnTo>
                  <a:close/>
                </a:path>
              </a:pathLst>
            </a:custGeom>
            <a:solidFill>
              <a:srgbClr val="A81F5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98" name="CustomShape 50"/>
          <p:cNvSpPr/>
          <p:nvPr/>
        </p:nvSpPr>
        <p:spPr>
          <a:xfrm>
            <a:off x="1667520" y="3245805"/>
            <a:ext cx="17644320" cy="586011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algn="just">
              <a:lnSpc>
                <a:spcPct val="100000"/>
              </a:lnSpc>
            </a:pPr>
            <a:r>
              <a:rPr lang="ru-RU" sz="3000" b="0" strike="noStrike" spc="-157" dirty="0" smtClean="0">
                <a:latin typeface="Microsoft Sans Serif"/>
              </a:rPr>
              <a:t>Дополнение и укрепление сети внештатных корреспондентов Молодежного портала Зауралья </a:t>
            </a:r>
            <a:r>
              <a:rPr lang="en-US" sz="3000" spc="-157" dirty="0">
                <a:latin typeface="Microsoft Sans Serif"/>
              </a:rPr>
              <a:t> </a:t>
            </a:r>
            <a:r>
              <a:rPr lang="en-US" sz="3000" spc="-157" dirty="0" smtClean="0">
                <a:latin typeface="Microsoft Sans Serif"/>
              </a:rPr>
              <a:t>PROSPEKT45.RU </a:t>
            </a:r>
            <a:r>
              <a:rPr lang="ru-RU" sz="3000" spc="-157" dirty="0" smtClean="0">
                <a:latin typeface="Microsoft Sans Serif"/>
              </a:rPr>
              <a:t>путем открытия на базе 7 ресурсных муниципальных центров развития добровольчества корпунктов, оснащенных необходимым для оптимальной работы специалистов и внештатных корреспондентов оборудованием.</a:t>
            </a:r>
            <a:endParaRPr lang="ru-RU" sz="3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2000" b="0" strike="noStrike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r>
              <a:rPr lang="ru-RU" sz="3000" b="0" strike="noStrike" spc="-151" dirty="0" smtClean="0">
                <a:latin typeface="Microsoft Sans Serif"/>
              </a:rPr>
              <a:t>В</a:t>
            </a:r>
            <a:r>
              <a:rPr lang="ru-RU" sz="3000" b="0" strike="noStrike" spc="-145" dirty="0" smtClean="0">
                <a:latin typeface="Microsoft Sans Serif"/>
              </a:rPr>
              <a:t> </a:t>
            </a:r>
            <a:r>
              <a:rPr lang="ru-RU" sz="3000" b="0" strike="noStrike" spc="-197" dirty="0" smtClean="0">
                <a:latin typeface="Microsoft Sans Serif"/>
              </a:rPr>
              <a:t>рамках</a:t>
            </a:r>
            <a:r>
              <a:rPr lang="ru-RU" sz="3000" b="0" strike="noStrike" spc="-191" dirty="0" smtClean="0">
                <a:latin typeface="Microsoft Sans Serif"/>
              </a:rPr>
              <a:t> </a:t>
            </a:r>
            <a:r>
              <a:rPr lang="ru-RU" sz="3000" b="0" strike="noStrike" spc="-92" dirty="0" smtClean="0">
                <a:latin typeface="Microsoft Sans Serif"/>
              </a:rPr>
              <a:t>практики </a:t>
            </a:r>
            <a:r>
              <a:rPr lang="ru-RU" sz="3000" b="0" strike="noStrike" spc="-126" dirty="0" smtClean="0">
                <a:latin typeface="Microsoft Sans Serif"/>
              </a:rPr>
              <a:t>будет</a:t>
            </a:r>
            <a:r>
              <a:rPr lang="ru-RU" sz="3000" spc="-157" dirty="0" smtClean="0">
                <a:latin typeface="Microsoft Sans Serif"/>
              </a:rPr>
              <a:t> проведено обучение волонтеров (в том числе организаторов добровольческой деятельности), предоставлено материально-техническое обеспечение корпунктам, организовано создание и тиражирование позитивного контента о добровольчестве на единой </a:t>
            </a:r>
            <a:r>
              <a:rPr lang="ru-RU" sz="3000" spc="-157" dirty="0" err="1" smtClean="0">
                <a:latin typeface="Microsoft Sans Serif"/>
              </a:rPr>
              <a:t>медиаплатформе</a:t>
            </a:r>
            <a:r>
              <a:rPr lang="ru-RU" sz="3000" spc="-157" dirty="0" smtClean="0">
                <a:latin typeface="Microsoft Sans Serif"/>
              </a:rPr>
              <a:t>, организовано и проведено десять региональных интернет трансляций по основным направлениям государственной молодежной политики.</a:t>
            </a:r>
            <a:endParaRPr lang="ru-RU" sz="3000" spc="-1" dirty="0">
              <a:latin typeface="Arial"/>
            </a:endParaRPr>
          </a:p>
          <a:p>
            <a:pPr algn="just">
              <a:lnSpc>
                <a:spcPct val="100000"/>
              </a:lnSpc>
            </a:pPr>
            <a:endParaRPr lang="ru-RU" sz="3000" b="0" strike="noStrike" spc="-1" dirty="0">
              <a:latin typeface="Arial"/>
            </a:endParaRPr>
          </a:p>
          <a:p>
            <a:pPr marL="96480">
              <a:lnSpc>
                <a:spcPct val="100000"/>
              </a:lnSpc>
              <a:spcBef>
                <a:spcPts val="11"/>
              </a:spcBef>
            </a:pPr>
            <a:r>
              <a:rPr lang="ru-RU" sz="3000" b="1" strike="noStrike" spc="-202" dirty="0">
                <a:latin typeface="Arial"/>
              </a:rPr>
              <a:t>Срок</a:t>
            </a:r>
            <a:r>
              <a:rPr lang="ru-RU" sz="3000" b="1" strike="noStrike" spc="-137" dirty="0">
                <a:latin typeface="Arial"/>
              </a:rPr>
              <a:t>и</a:t>
            </a:r>
            <a:r>
              <a:rPr lang="ru-RU" sz="3000" b="1" strike="noStrike" spc="-350" dirty="0">
                <a:latin typeface="Arial"/>
              </a:rPr>
              <a:t> </a:t>
            </a:r>
            <a:r>
              <a:rPr lang="ru-RU" sz="3000" b="1" strike="noStrike" spc="-250" dirty="0">
                <a:latin typeface="Arial"/>
              </a:rPr>
              <a:t>реализации:</a:t>
            </a:r>
            <a:endParaRPr lang="ru-RU" sz="3000" b="0" strike="noStrike" spc="-1" dirty="0">
              <a:latin typeface="Arial"/>
            </a:endParaRPr>
          </a:p>
          <a:p>
            <a:pPr marL="12600" algn="just">
              <a:lnSpc>
                <a:spcPct val="100000"/>
              </a:lnSpc>
              <a:spcBef>
                <a:spcPts val="14"/>
              </a:spcBef>
            </a:pPr>
            <a:r>
              <a:rPr lang="ru-RU" sz="3000" b="0" strike="noStrike" spc="-222" dirty="0">
                <a:latin typeface="Microsoft Sans Serif"/>
              </a:rPr>
              <a:t>январ</a:t>
            </a:r>
            <a:r>
              <a:rPr lang="ru-RU" sz="3000" b="0" strike="noStrike" spc="-145" dirty="0">
                <a:latin typeface="Microsoft Sans Serif"/>
              </a:rPr>
              <a:t>ь</a:t>
            </a:r>
            <a:r>
              <a:rPr lang="ru-RU" sz="3000" b="0" strike="noStrike" spc="-265" dirty="0">
                <a:latin typeface="Microsoft Sans Serif"/>
              </a:rPr>
              <a:t> </a:t>
            </a:r>
            <a:r>
              <a:rPr lang="ru-RU" sz="3000" b="0" strike="noStrike" spc="194" dirty="0">
                <a:latin typeface="Microsoft Sans Serif"/>
              </a:rPr>
              <a:t>-</a:t>
            </a:r>
            <a:r>
              <a:rPr lang="ru-RU" sz="3000" b="0" strike="noStrike" spc="-265" dirty="0">
                <a:latin typeface="Microsoft Sans Serif"/>
              </a:rPr>
              <a:t> </a:t>
            </a:r>
            <a:r>
              <a:rPr lang="ru-RU" sz="3000" b="0" strike="noStrike" spc="-202" dirty="0">
                <a:latin typeface="Microsoft Sans Serif"/>
              </a:rPr>
              <a:t>декабр</a:t>
            </a:r>
            <a:r>
              <a:rPr lang="ru-RU" sz="3000" b="0" strike="noStrike" spc="-126" dirty="0">
                <a:latin typeface="Microsoft Sans Serif"/>
              </a:rPr>
              <a:t>ь</a:t>
            </a:r>
            <a:r>
              <a:rPr lang="ru-RU" sz="3000" b="0" strike="noStrike" spc="-265" dirty="0">
                <a:latin typeface="Microsoft Sans Serif"/>
              </a:rPr>
              <a:t> </a:t>
            </a:r>
            <a:r>
              <a:rPr lang="ru-RU" sz="3000" b="0" strike="noStrike" spc="-131" dirty="0" smtClean="0">
                <a:latin typeface="Microsoft Sans Serif"/>
              </a:rPr>
              <a:t>202</a:t>
            </a:r>
            <a:r>
              <a:rPr lang="ru-RU" sz="3000" spc="-66" dirty="0">
                <a:latin typeface="Microsoft Sans Serif"/>
              </a:rPr>
              <a:t>4</a:t>
            </a:r>
            <a:r>
              <a:rPr lang="ru-RU" sz="3000" b="0" strike="noStrike" spc="-265" dirty="0" smtClean="0">
                <a:latin typeface="Microsoft Sans Serif"/>
              </a:rPr>
              <a:t> </a:t>
            </a:r>
            <a:r>
              <a:rPr lang="ru-RU" sz="3000" b="0" strike="noStrike" spc="-191" dirty="0">
                <a:latin typeface="Microsoft Sans Serif"/>
              </a:rPr>
              <a:t>года</a:t>
            </a:r>
            <a:endParaRPr lang="ru-RU" sz="3000" b="0" strike="noStrike" spc="-1" dirty="0">
              <a:latin typeface="Arial"/>
            </a:endParaRPr>
          </a:p>
        </p:txBody>
      </p:sp>
      <p:sp>
        <p:nvSpPr>
          <p:cNvPr id="99" name="CustomShape 51"/>
          <p:cNvSpPr/>
          <p:nvPr/>
        </p:nvSpPr>
        <p:spPr>
          <a:xfrm>
            <a:off x="1255680" y="3348720"/>
            <a:ext cx="251280" cy="4255920"/>
          </a:xfrm>
          <a:custGeom>
            <a:avLst/>
            <a:gdLst/>
            <a:ahLst/>
            <a:cxnLst/>
            <a:rect l="l" t="t" r="r" b="b"/>
            <a:pathLst>
              <a:path w="283209" h="3979545">
                <a:moveTo>
                  <a:pt x="282713" y="0"/>
                </a:moveTo>
                <a:lnTo>
                  <a:pt x="0" y="0"/>
                </a:lnTo>
                <a:lnTo>
                  <a:pt x="0" y="3978936"/>
                </a:lnTo>
                <a:lnTo>
                  <a:pt x="282713" y="3978936"/>
                </a:lnTo>
                <a:lnTo>
                  <a:pt x="282713" y="0"/>
                </a:lnTo>
                <a:close/>
              </a:path>
            </a:pathLst>
          </a:custGeom>
          <a:solidFill>
            <a:srgbClr val="FFC60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0" name="CustomShape 52"/>
          <p:cNvSpPr/>
          <p:nvPr/>
        </p:nvSpPr>
        <p:spPr>
          <a:xfrm>
            <a:off x="1249740" y="8090280"/>
            <a:ext cx="282960" cy="1130400"/>
          </a:xfrm>
          <a:custGeom>
            <a:avLst/>
            <a:gdLst/>
            <a:ahLst/>
            <a:cxnLst/>
            <a:rect l="l" t="t" r="r" b="b"/>
            <a:pathLst>
              <a:path w="283209" h="1130934">
                <a:moveTo>
                  <a:pt x="282713" y="0"/>
                </a:moveTo>
                <a:lnTo>
                  <a:pt x="0" y="0"/>
                </a:lnTo>
                <a:lnTo>
                  <a:pt x="0" y="1130855"/>
                </a:lnTo>
                <a:lnTo>
                  <a:pt x="282713" y="1130855"/>
                </a:lnTo>
                <a:lnTo>
                  <a:pt x="282713" y="0"/>
                </a:lnTo>
                <a:close/>
              </a:path>
            </a:pathLst>
          </a:custGeom>
          <a:solidFill>
            <a:srgbClr val="53B84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1" name="TextShape 53"/>
          <p:cNvSpPr txBox="1"/>
          <p:nvPr/>
        </p:nvSpPr>
        <p:spPr>
          <a:xfrm>
            <a:off x="878040" y="640440"/>
            <a:ext cx="19009800" cy="3389040"/>
          </a:xfrm>
          <a:prstGeom prst="rect">
            <a:avLst/>
          </a:prstGeom>
          <a:noFill/>
          <a:ln>
            <a:noFill/>
          </a:ln>
        </p:spPr>
        <p:txBody>
          <a:bodyPr lIns="0" tIns="92880" rIns="0" bIns="0">
            <a:noAutofit/>
          </a:bodyPr>
          <a:lstStyle/>
          <a:p>
            <a:pPr marL="2236320">
              <a:lnSpc>
                <a:spcPts val="5190"/>
              </a:lnSpc>
              <a:spcBef>
                <a:spcPts val="731"/>
              </a:spcBef>
            </a:pPr>
            <a:r>
              <a:rPr lang="ru-RU" sz="4400" b="1" strike="noStrike" spc="522" dirty="0">
                <a:solidFill>
                  <a:srgbClr val="1B1363"/>
                </a:solidFill>
                <a:latin typeface="Arial"/>
              </a:rPr>
              <a:t>Практика</a:t>
            </a:r>
            <a:r>
              <a:rPr lang="ru-RU" sz="4400" b="1" strike="noStrike" spc="-7" dirty="0">
                <a:solidFill>
                  <a:srgbClr val="1B1363"/>
                </a:solidFill>
                <a:latin typeface="Arial"/>
              </a:rPr>
              <a:t> </a:t>
            </a:r>
            <a:r>
              <a:rPr lang="ru-RU" sz="4400" b="1" strike="noStrike" spc="372" dirty="0">
                <a:solidFill>
                  <a:srgbClr val="1B1363"/>
                </a:solidFill>
                <a:latin typeface="Arial"/>
              </a:rPr>
              <a:t>работы</a:t>
            </a:r>
            <a:r>
              <a:rPr lang="ru-RU" sz="4400" b="1" strike="noStrike" spc="-1" dirty="0">
                <a:solidFill>
                  <a:srgbClr val="1B1363"/>
                </a:solidFill>
                <a:latin typeface="Arial"/>
              </a:rPr>
              <a:t> </a:t>
            </a:r>
            <a:r>
              <a:rPr lang="ru-RU" sz="4400" b="1" strike="noStrike" spc="-21" dirty="0" smtClean="0">
                <a:solidFill>
                  <a:srgbClr val="1B1363"/>
                </a:solidFill>
                <a:latin typeface="Arial"/>
              </a:rPr>
              <a:t>ГАНОУ </a:t>
            </a:r>
            <a:r>
              <a:rPr lang="ru-RU" sz="4400" b="1" strike="noStrike" spc="-32" dirty="0">
                <a:solidFill>
                  <a:srgbClr val="1B1363"/>
                </a:solidFill>
                <a:latin typeface="Arial"/>
              </a:rPr>
              <a:t>КО </a:t>
            </a:r>
            <a:r>
              <a:rPr lang="ru-RU" sz="4400" b="1" strike="noStrike" spc="157" dirty="0">
                <a:solidFill>
                  <a:srgbClr val="1B1363"/>
                </a:solidFill>
                <a:latin typeface="Arial"/>
              </a:rPr>
              <a:t>«Центр </a:t>
            </a:r>
            <a:r>
              <a:rPr lang="ru-RU" sz="4400" b="1" strike="noStrike" spc="454" dirty="0">
                <a:solidFill>
                  <a:srgbClr val="1B1363"/>
                </a:solidFill>
                <a:latin typeface="Arial"/>
              </a:rPr>
              <a:t>развития </a:t>
            </a:r>
            <a:r>
              <a:rPr lang="ru-RU" sz="4400" b="1" strike="noStrike" spc="318" dirty="0">
                <a:solidFill>
                  <a:srgbClr val="1B1363"/>
                </a:solidFill>
                <a:latin typeface="Arial"/>
              </a:rPr>
              <a:t>современных</a:t>
            </a:r>
            <a:r>
              <a:rPr lang="ru-RU" sz="4400" b="1" strike="noStrike" spc="324" dirty="0">
                <a:solidFill>
                  <a:srgbClr val="1B1363"/>
                </a:solidFill>
                <a:latin typeface="Arial"/>
              </a:rPr>
              <a:t> </a:t>
            </a:r>
            <a:r>
              <a:rPr lang="ru-RU" sz="4400" b="1" strike="noStrike" spc="338" dirty="0">
                <a:solidFill>
                  <a:srgbClr val="1B1363"/>
                </a:solidFill>
                <a:latin typeface="Arial"/>
              </a:rPr>
              <a:t>компетенций»</a:t>
            </a:r>
            <a:r>
              <a:rPr lang="ru-RU" sz="4400" b="1" strike="noStrike" spc="-1" dirty="0">
                <a:solidFill>
                  <a:srgbClr val="1B1363"/>
                </a:solidFill>
                <a:latin typeface="Arial"/>
              </a:rPr>
              <a:t> </a:t>
            </a:r>
            <a:r>
              <a:rPr lang="ru-RU" sz="4400" b="1" strike="noStrike" spc="284" dirty="0">
                <a:solidFill>
                  <a:srgbClr val="1B1363"/>
                </a:solidFill>
                <a:latin typeface="Arial"/>
              </a:rPr>
              <a:t>и</a:t>
            </a:r>
            <a:r>
              <a:rPr lang="ru-RU" sz="4400" b="1" strike="noStrike" spc="-1" dirty="0">
                <a:solidFill>
                  <a:srgbClr val="1B1363"/>
                </a:solidFill>
                <a:latin typeface="Arial"/>
              </a:rPr>
              <a:t> </a:t>
            </a:r>
            <a:r>
              <a:rPr lang="ru-RU" sz="4400" b="1" strike="noStrike" spc="454" dirty="0">
                <a:solidFill>
                  <a:srgbClr val="1B1363"/>
                </a:solidFill>
                <a:latin typeface="Arial"/>
              </a:rPr>
              <a:t>развитие</a:t>
            </a:r>
            <a:r>
              <a:rPr lang="ru-RU" sz="4400" b="1" strike="noStrike" spc="-1" dirty="0">
                <a:solidFill>
                  <a:srgbClr val="1B1363"/>
                </a:solidFill>
                <a:latin typeface="Arial"/>
              </a:rPr>
              <a:t> </a:t>
            </a:r>
            <a:r>
              <a:rPr lang="ru-RU" sz="4400" b="1" strike="noStrike" spc="352" dirty="0">
                <a:solidFill>
                  <a:srgbClr val="1B1363"/>
                </a:solidFill>
                <a:latin typeface="Arial"/>
              </a:rPr>
              <a:t>муниципальной</a:t>
            </a:r>
            <a:r>
              <a:rPr lang="ru-RU" sz="4400" b="1" strike="noStrike" spc="-1" dirty="0">
                <a:solidFill>
                  <a:srgbClr val="1B1363"/>
                </a:solidFill>
                <a:latin typeface="Arial"/>
              </a:rPr>
              <a:t> </a:t>
            </a:r>
            <a:r>
              <a:rPr lang="ru-RU" sz="4400" b="1" strike="noStrike" spc="463" dirty="0" smtClean="0">
                <a:solidFill>
                  <a:srgbClr val="1B1363"/>
                </a:solidFill>
                <a:latin typeface="Arial"/>
              </a:rPr>
              <a:t>сети </a:t>
            </a:r>
            <a:r>
              <a:rPr lang="ru-RU" sz="4400" b="1" strike="noStrike" spc="463" dirty="0" err="1" smtClean="0">
                <a:solidFill>
                  <a:srgbClr val="1B1363"/>
                </a:solidFill>
                <a:latin typeface="Arial"/>
              </a:rPr>
              <a:t>медиаволонтерства</a:t>
            </a:r>
            <a:endParaRPr lang="ru-RU" sz="4400" b="0" strike="noStrike" spc="-1" dirty="0">
              <a:latin typeface="Calibri"/>
            </a:endParaRPr>
          </a:p>
        </p:txBody>
      </p:sp>
      <p:sp>
        <p:nvSpPr>
          <p:cNvPr id="102" name="CustomShape 54"/>
          <p:cNvSpPr/>
          <p:nvPr/>
        </p:nvSpPr>
        <p:spPr>
          <a:xfrm>
            <a:off x="1656000" y="9648000"/>
            <a:ext cx="12528000" cy="105552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49680" rIns="0" bIns="0">
            <a:spAutoFit/>
          </a:bodyPr>
          <a:lstStyle/>
          <a:p>
            <a:pPr marL="12600">
              <a:lnSpc>
                <a:spcPts val="3960"/>
              </a:lnSpc>
              <a:spcBef>
                <a:spcPts val="391"/>
              </a:spcBef>
            </a:pPr>
            <a:r>
              <a:rPr lang="ru-RU" sz="3000" b="1" strike="noStrike" spc="-282" dirty="0">
                <a:latin typeface="Arial"/>
              </a:rPr>
              <a:t>Показатель реализации практики: </a:t>
            </a:r>
            <a:r>
              <a:rPr lang="ru-RU" sz="3000" b="0" strike="noStrike" spc="-282" dirty="0">
                <a:latin typeface="Arial"/>
              </a:rPr>
              <a:t>Численност</a:t>
            </a:r>
            <a:r>
              <a:rPr lang="ru-RU" sz="3000" b="0" strike="noStrike" spc="-222" dirty="0">
                <a:latin typeface="Arial"/>
              </a:rPr>
              <a:t>ь</a:t>
            </a:r>
            <a:r>
              <a:rPr lang="ru-RU" sz="3000" b="0" strike="noStrike" spc="-350" dirty="0">
                <a:latin typeface="Arial"/>
              </a:rPr>
              <a:t> </a:t>
            </a:r>
            <a:r>
              <a:rPr lang="ru-RU" sz="3000" b="0" strike="noStrike" spc="-262" dirty="0">
                <a:latin typeface="Arial"/>
              </a:rPr>
              <a:t>граждан</a:t>
            </a:r>
            <a:r>
              <a:rPr lang="ru-RU" sz="3000" b="0" strike="noStrike" spc="-97" dirty="0">
                <a:latin typeface="Arial"/>
              </a:rPr>
              <a:t>,</a:t>
            </a:r>
            <a:r>
              <a:rPr lang="ru-RU" sz="3000" b="0" strike="noStrike" spc="-350" dirty="0">
                <a:latin typeface="Arial"/>
              </a:rPr>
              <a:t> </a:t>
            </a:r>
            <a:r>
              <a:rPr lang="ru-RU" sz="3000" b="0" strike="noStrike" spc="-330" dirty="0">
                <a:latin typeface="Arial"/>
              </a:rPr>
              <a:t>вовлеченны</a:t>
            </a:r>
            <a:r>
              <a:rPr lang="ru-RU" sz="3000" b="0" strike="noStrike" spc="-236" dirty="0">
                <a:latin typeface="Arial"/>
              </a:rPr>
              <a:t>х</a:t>
            </a:r>
            <a:r>
              <a:rPr lang="ru-RU" sz="3000" b="0" strike="noStrike" spc="-350" dirty="0">
                <a:latin typeface="Arial"/>
              </a:rPr>
              <a:t> </a:t>
            </a:r>
            <a:r>
              <a:rPr lang="ru-RU" sz="3000" b="0" strike="noStrike" spc="-386" dirty="0">
                <a:latin typeface="Arial"/>
              </a:rPr>
              <a:t>в</a:t>
            </a:r>
            <a:r>
              <a:rPr lang="ru-RU" sz="3000" b="0" strike="noStrike" spc="-350" dirty="0">
                <a:latin typeface="Arial"/>
              </a:rPr>
              <a:t> </a:t>
            </a:r>
            <a:r>
              <a:rPr lang="ru-RU" sz="3000" b="0" strike="noStrike" spc="-282" dirty="0">
                <a:latin typeface="Arial"/>
              </a:rPr>
              <a:t>добровольческую  </a:t>
            </a:r>
            <a:r>
              <a:rPr lang="ru-RU" sz="3000" b="0" strike="noStrike" spc="-245" dirty="0">
                <a:latin typeface="Arial"/>
              </a:rPr>
              <a:t>(волонтерскую</a:t>
            </a:r>
            <a:r>
              <a:rPr lang="ru-RU" sz="3000" b="0" strike="noStrike" spc="-106" dirty="0">
                <a:latin typeface="Arial"/>
              </a:rPr>
              <a:t>)</a:t>
            </a:r>
            <a:r>
              <a:rPr lang="ru-RU" sz="3000" b="0" strike="noStrike" spc="-350" dirty="0">
                <a:latin typeface="Arial"/>
              </a:rPr>
              <a:t> </a:t>
            </a:r>
            <a:r>
              <a:rPr lang="ru-RU" sz="3000" b="0" strike="noStrike" spc="-316" dirty="0">
                <a:latin typeface="Arial"/>
              </a:rPr>
              <a:t>деятельность</a:t>
            </a:r>
            <a:r>
              <a:rPr lang="ru-RU" sz="3000" b="0" strike="noStrike" spc="-120" dirty="0">
                <a:latin typeface="Arial"/>
              </a:rPr>
              <a:t>,</a:t>
            </a:r>
            <a:r>
              <a:rPr lang="ru-RU" sz="3000" b="0" strike="noStrike" spc="-350" dirty="0">
                <a:latin typeface="Arial"/>
              </a:rPr>
              <a:t> </a:t>
            </a:r>
            <a:r>
              <a:rPr lang="ru-RU" sz="3000" b="0" strike="noStrike" spc="-287" dirty="0">
                <a:latin typeface="Arial"/>
              </a:rPr>
              <a:t>чел.: </a:t>
            </a:r>
            <a:endParaRPr lang="ru-RU" sz="3000" b="0" strike="noStrike" spc="-1" dirty="0">
              <a:latin typeface="Arial"/>
            </a:endParaRPr>
          </a:p>
        </p:txBody>
      </p:sp>
      <p:sp>
        <p:nvSpPr>
          <p:cNvPr id="103" name="CustomShape 55"/>
          <p:cNvSpPr/>
          <p:nvPr/>
        </p:nvSpPr>
        <p:spPr>
          <a:xfrm>
            <a:off x="1224000" y="9645840"/>
            <a:ext cx="282960" cy="1298160"/>
          </a:xfrm>
          <a:custGeom>
            <a:avLst/>
            <a:gdLst/>
            <a:ahLst/>
            <a:cxnLst/>
            <a:rect l="l" t="t" r="r" b="b"/>
            <a:pathLst>
              <a:path w="283209" h="1298575">
                <a:moveTo>
                  <a:pt x="282713" y="0"/>
                </a:moveTo>
                <a:lnTo>
                  <a:pt x="0" y="0"/>
                </a:lnTo>
                <a:lnTo>
                  <a:pt x="0" y="1298389"/>
                </a:lnTo>
                <a:lnTo>
                  <a:pt x="282713" y="1298389"/>
                </a:lnTo>
                <a:lnTo>
                  <a:pt x="282713" y="0"/>
                </a:lnTo>
                <a:close/>
              </a:path>
            </a:pathLst>
          </a:custGeom>
          <a:solidFill>
            <a:srgbClr val="00A99D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04" name="CustomShape 56"/>
          <p:cNvSpPr/>
          <p:nvPr/>
        </p:nvSpPr>
        <p:spPr>
          <a:xfrm>
            <a:off x="15048000" y="9648720"/>
            <a:ext cx="2747160" cy="100728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656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130"/>
              </a:spcBef>
            </a:pPr>
            <a:r>
              <a:rPr lang="ru-RU" sz="6500" b="1" spc="-1" dirty="0" smtClean="0">
                <a:solidFill>
                  <a:srgbClr val="1B1363"/>
                </a:solidFill>
                <a:latin typeface="Arial"/>
              </a:rPr>
              <a:t>28 000</a:t>
            </a:r>
            <a:endParaRPr lang="ru-RU" sz="6500" b="0" strike="noStrike" spc="-1" dirty="0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" name="Group 1"/>
          <p:cNvGrpSpPr/>
          <p:nvPr/>
        </p:nvGrpSpPr>
        <p:grpSpPr>
          <a:xfrm>
            <a:off x="678960" y="1255680"/>
            <a:ext cx="1702080" cy="1702080"/>
            <a:chOff x="678960" y="1255680"/>
            <a:chExt cx="1702080" cy="1702080"/>
          </a:xfrm>
        </p:grpSpPr>
        <p:sp>
          <p:nvSpPr>
            <p:cNvPr id="106" name="CustomShape 2"/>
            <p:cNvSpPr/>
            <p:nvPr/>
          </p:nvSpPr>
          <p:spPr>
            <a:xfrm>
              <a:off x="678960" y="1255680"/>
              <a:ext cx="1702080" cy="1702080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851188" y="0"/>
                  </a:moveTo>
                  <a:lnTo>
                    <a:pt x="802963" y="1349"/>
                  </a:lnTo>
                  <a:lnTo>
                    <a:pt x="755435" y="5351"/>
                  </a:lnTo>
                  <a:lnTo>
                    <a:pt x="708674" y="11931"/>
                  </a:lnTo>
                  <a:lnTo>
                    <a:pt x="662755" y="21018"/>
                  </a:lnTo>
                  <a:lnTo>
                    <a:pt x="617750" y="32540"/>
                  </a:lnTo>
                  <a:lnTo>
                    <a:pt x="573730" y="46423"/>
                  </a:lnTo>
                  <a:lnTo>
                    <a:pt x="530768" y="62596"/>
                  </a:lnTo>
                  <a:lnTo>
                    <a:pt x="488938" y="80986"/>
                  </a:lnTo>
                  <a:lnTo>
                    <a:pt x="448310" y="101521"/>
                  </a:lnTo>
                  <a:lnTo>
                    <a:pt x="408959" y="124128"/>
                  </a:lnTo>
                  <a:lnTo>
                    <a:pt x="370955" y="148735"/>
                  </a:lnTo>
                  <a:lnTo>
                    <a:pt x="334372" y="175270"/>
                  </a:lnTo>
                  <a:lnTo>
                    <a:pt x="299282" y="203659"/>
                  </a:lnTo>
                  <a:lnTo>
                    <a:pt x="265757" y="233832"/>
                  </a:lnTo>
                  <a:lnTo>
                    <a:pt x="233870" y="265715"/>
                  </a:lnTo>
                  <a:lnTo>
                    <a:pt x="203694" y="299235"/>
                  </a:lnTo>
                  <a:lnTo>
                    <a:pt x="175300" y="334321"/>
                  </a:lnTo>
                  <a:lnTo>
                    <a:pt x="148762" y="370901"/>
                  </a:lnTo>
                  <a:lnTo>
                    <a:pt x="124151" y="408901"/>
                  </a:lnTo>
                  <a:lnTo>
                    <a:pt x="101540" y="448249"/>
                  </a:lnTo>
                  <a:lnTo>
                    <a:pt x="81002" y="488874"/>
                  </a:lnTo>
                  <a:lnTo>
                    <a:pt x="62608" y="530702"/>
                  </a:lnTo>
                  <a:lnTo>
                    <a:pt x="46433" y="573661"/>
                  </a:lnTo>
                  <a:lnTo>
                    <a:pt x="32547" y="617678"/>
                  </a:lnTo>
                  <a:lnTo>
                    <a:pt x="21023" y="662683"/>
                  </a:lnTo>
                  <a:lnTo>
                    <a:pt x="11934" y="708601"/>
                  </a:lnTo>
                  <a:lnTo>
                    <a:pt x="5352" y="755360"/>
                  </a:lnTo>
                  <a:lnTo>
                    <a:pt x="1350" y="802889"/>
                  </a:lnTo>
                  <a:lnTo>
                    <a:pt x="0" y="851115"/>
                  </a:lnTo>
                  <a:lnTo>
                    <a:pt x="1350" y="899335"/>
                  </a:lnTo>
                  <a:lnTo>
                    <a:pt x="5352" y="946858"/>
                  </a:lnTo>
                  <a:lnTo>
                    <a:pt x="11934" y="993613"/>
                  </a:lnTo>
                  <a:lnTo>
                    <a:pt x="21023" y="1039528"/>
                  </a:lnTo>
                  <a:lnTo>
                    <a:pt x="32547" y="1084529"/>
                  </a:lnTo>
                  <a:lnTo>
                    <a:pt x="46433" y="1128545"/>
                  </a:lnTo>
                  <a:lnTo>
                    <a:pt x="62608" y="1171502"/>
                  </a:lnTo>
                  <a:lnTo>
                    <a:pt x="81002" y="1213329"/>
                  </a:lnTo>
                  <a:lnTo>
                    <a:pt x="101540" y="1253953"/>
                  </a:lnTo>
                  <a:lnTo>
                    <a:pt x="124151" y="1293301"/>
                  </a:lnTo>
                  <a:lnTo>
                    <a:pt x="148762" y="1331302"/>
                  </a:lnTo>
                  <a:lnTo>
                    <a:pt x="175300" y="1367882"/>
                  </a:lnTo>
                  <a:lnTo>
                    <a:pt x="203694" y="1402969"/>
                  </a:lnTo>
                  <a:lnTo>
                    <a:pt x="233870" y="1436491"/>
                  </a:lnTo>
                  <a:lnTo>
                    <a:pt x="265757" y="1468375"/>
                  </a:lnTo>
                  <a:lnTo>
                    <a:pt x="299282" y="1498550"/>
                  </a:lnTo>
                  <a:lnTo>
                    <a:pt x="334372" y="1526941"/>
                  </a:lnTo>
                  <a:lnTo>
                    <a:pt x="370955" y="1553478"/>
                  </a:lnTo>
                  <a:lnTo>
                    <a:pt x="408959" y="1578087"/>
                  </a:lnTo>
                  <a:lnTo>
                    <a:pt x="448310" y="1600696"/>
                  </a:lnTo>
                  <a:lnTo>
                    <a:pt x="488938" y="1621233"/>
                  </a:lnTo>
                  <a:lnTo>
                    <a:pt x="530768" y="1639625"/>
                  </a:lnTo>
                  <a:lnTo>
                    <a:pt x="573730" y="1655800"/>
                  </a:lnTo>
                  <a:lnTo>
                    <a:pt x="617750" y="1669685"/>
                  </a:lnTo>
                  <a:lnTo>
                    <a:pt x="662755" y="1681208"/>
                  </a:lnTo>
                  <a:lnTo>
                    <a:pt x="708674" y="1690297"/>
                  </a:lnTo>
                  <a:lnTo>
                    <a:pt x="755435" y="1696878"/>
                  </a:lnTo>
                  <a:lnTo>
                    <a:pt x="802963" y="1700880"/>
                  </a:lnTo>
                  <a:lnTo>
                    <a:pt x="851188" y="1702230"/>
                  </a:lnTo>
                  <a:lnTo>
                    <a:pt x="899409" y="1700880"/>
                  </a:lnTo>
                  <a:lnTo>
                    <a:pt x="946934" y="1696878"/>
                  </a:lnTo>
                  <a:lnTo>
                    <a:pt x="993690" y="1690297"/>
                  </a:lnTo>
                  <a:lnTo>
                    <a:pt x="1039606" y="1681208"/>
                  </a:lnTo>
                  <a:lnTo>
                    <a:pt x="1084608" y="1669685"/>
                  </a:lnTo>
                  <a:lnTo>
                    <a:pt x="1128624" y="1655800"/>
                  </a:lnTo>
                  <a:lnTo>
                    <a:pt x="1171583" y="1639625"/>
                  </a:lnTo>
                  <a:lnTo>
                    <a:pt x="1213411" y="1621233"/>
                  </a:lnTo>
                  <a:lnTo>
                    <a:pt x="1254036" y="1600696"/>
                  </a:lnTo>
                  <a:lnTo>
                    <a:pt x="1293385" y="1578087"/>
                  </a:lnTo>
                  <a:lnTo>
                    <a:pt x="1331386" y="1553478"/>
                  </a:lnTo>
                  <a:lnTo>
                    <a:pt x="1367967" y="1526941"/>
                  </a:lnTo>
                  <a:lnTo>
                    <a:pt x="1403055" y="1498550"/>
                  </a:lnTo>
                  <a:lnTo>
                    <a:pt x="1436578" y="1468375"/>
                  </a:lnTo>
                  <a:lnTo>
                    <a:pt x="1468463" y="1436491"/>
                  </a:lnTo>
                  <a:lnTo>
                    <a:pt x="1498638" y="1402969"/>
                  </a:lnTo>
                  <a:lnTo>
                    <a:pt x="1527031" y="1367882"/>
                  </a:lnTo>
                  <a:lnTo>
                    <a:pt x="1553568" y="1331302"/>
                  </a:lnTo>
                  <a:lnTo>
                    <a:pt x="1578178" y="1293301"/>
                  </a:lnTo>
                  <a:lnTo>
                    <a:pt x="1600788" y="1253953"/>
                  </a:lnTo>
                  <a:lnTo>
                    <a:pt x="1621325" y="1213329"/>
                  </a:lnTo>
                  <a:lnTo>
                    <a:pt x="1639718" y="1171502"/>
                  </a:lnTo>
                  <a:lnTo>
                    <a:pt x="1655893" y="1128545"/>
                  </a:lnTo>
                  <a:lnTo>
                    <a:pt x="1669779" y="1084529"/>
                  </a:lnTo>
                  <a:lnTo>
                    <a:pt x="1681302" y="1039528"/>
                  </a:lnTo>
                  <a:lnTo>
                    <a:pt x="1690391" y="993613"/>
                  </a:lnTo>
                  <a:lnTo>
                    <a:pt x="1696972" y="946858"/>
                  </a:lnTo>
                  <a:lnTo>
                    <a:pt x="1700974" y="899335"/>
                  </a:lnTo>
                  <a:lnTo>
                    <a:pt x="1702325" y="851115"/>
                  </a:lnTo>
                  <a:lnTo>
                    <a:pt x="1700771" y="799004"/>
                  </a:lnTo>
                  <a:lnTo>
                    <a:pt x="1696119" y="747466"/>
                  </a:lnTo>
                  <a:lnTo>
                    <a:pt x="1688384" y="696557"/>
                  </a:lnTo>
                  <a:lnTo>
                    <a:pt x="1677582" y="646336"/>
                  </a:lnTo>
                  <a:lnTo>
                    <a:pt x="1663728" y="596860"/>
                  </a:lnTo>
                  <a:lnTo>
                    <a:pt x="1646837" y="548186"/>
                  </a:lnTo>
                  <a:lnTo>
                    <a:pt x="1626924" y="500372"/>
                  </a:lnTo>
                  <a:lnTo>
                    <a:pt x="1587030" y="474676"/>
                  </a:lnTo>
                  <a:lnTo>
                    <a:pt x="1549880" y="495266"/>
                  </a:lnTo>
                  <a:lnTo>
                    <a:pt x="1547125" y="536496"/>
                  </a:lnTo>
                  <a:lnTo>
                    <a:pt x="1567726" y="586590"/>
                  </a:lnTo>
                  <a:lnTo>
                    <a:pt x="1584611" y="637724"/>
                  </a:lnTo>
                  <a:lnTo>
                    <a:pt x="1597766" y="689820"/>
                  </a:lnTo>
                  <a:lnTo>
                    <a:pt x="1607179" y="742802"/>
                  </a:lnTo>
                  <a:lnTo>
                    <a:pt x="1612837" y="796593"/>
                  </a:lnTo>
                  <a:lnTo>
                    <a:pt x="1614725" y="851115"/>
                  </a:lnTo>
                  <a:lnTo>
                    <a:pt x="1613220" y="899329"/>
                  </a:lnTo>
                  <a:lnTo>
                    <a:pt x="1608765" y="946756"/>
                  </a:lnTo>
                  <a:lnTo>
                    <a:pt x="1601450" y="993307"/>
                  </a:lnTo>
                  <a:lnTo>
                    <a:pt x="1591365" y="1038890"/>
                  </a:lnTo>
                  <a:lnTo>
                    <a:pt x="1578601" y="1083416"/>
                  </a:lnTo>
                  <a:lnTo>
                    <a:pt x="1563247" y="1126795"/>
                  </a:lnTo>
                  <a:lnTo>
                    <a:pt x="1545394" y="1168937"/>
                  </a:lnTo>
                  <a:lnTo>
                    <a:pt x="1525132" y="1209751"/>
                  </a:lnTo>
                  <a:lnTo>
                    <a:pt x="1502550" y="1249148"/>
                  </a:lnTo>
                  <a:lnTo>
                    <a:pt x="1477740" y="1287036"/>
                  </a:lnTo>
                  <a:lnTo>
                    <a:pt x="1450791" y="1323327"/>
                  </a:lnTo>
                  <a:lnTo>
                    <a:pt x="1421793" y="1357930"/>
                  </a:lnTo>
                  <a:lnTo>
                    <a:pt x="1390837" y="1390754"/>
                  </a:lnTo>
                  <a:lnTo>
                    <a:pt x="1358012" y="1421710"/>
                  </a:lnTo>
                  <a:lnTo>
                    <a:pt x="1323409" y="1450708"/>
                  </a:lnTo>
                  <a:lnTo>
                    <a:pt x="1287118" y="1477657"/>
                  </a:lnTo>
                  <a:lnTo>
                    <a:pt x="1249229" y="1502467"/>
                  </a:lnTo>
                  <a:lnTo>
                    <a:pt x="1209832" y="1525048"/>
                  </a:lnTo>
                  <a:lnTo>
                    <a:pt x="1169017" y="1545311"/>
                  </a:lnTo>
                  <a:lnTo>
                    <a:pt x="1126874" y="1563164"/>
                  </a:lnTo>
                  <a:lnTo>
                    <a:pt x="1083495" y="1578517"/>
                  </a:lnTo>
                  <a:lnTo>
                    <a:pt x="1038967" y="1591282"/>
                  </a:lnTo>
                  <a:lnTo>
                    <a:pt x="993383" y="1601366"/>
                  </a:lnTo>
                  <a:lnTo>
                    <a:pt x="946832" y="1608681"/>
                  </a:lnTo>
                  <a:lnTo>
                    <a:pt x="899403" y="1613136"/>
                  </a:lnTo>
                  <a:lnTo>
                    <a:pt x="851188" y="1614641"/>
                  </a:lnTo>
                  <a:lnTo>
                    <a:pt x="802967" y="1613136"/>
                  </a:lnTo>
                  <a:lnTo>
                    <a:pt x="755533" y="1608681"/>
                  </a:lnTo>
                  <a:lnTo>
                    <a:pt x="708977" y="1601366"/>
                  </a:lnTo>
                  <a:lnTo>
                    <a:pt x="663388" y="1591282"/>
                  </a:lnTo>
                  <a:lnTo>
                    <a:pt x="618856" y="1578517"/>
                  </a:lnTo>
                  <a:lnTo>
                    <a:pt x="575472" y="1563164"/>
                  </a:lnTo>
                  <a:lnTo>
                    <a:pt x="533326" y="1545311"/>
                  </a:lnTo>
                  <a:lnTo>
                    <a:pt x="492508" y="1525048"/>
                  </a:lnTo>
                  <a:lnTo>
                    <a:pt x="453107" y="1502467"/>
                  </a:lnTo>
                  <a:lnTo>
                    <a:pt x="415215" y="1477657"/>
                  </a:lnTo>
                  <a:lnTo>
                    <a:pt x="378921" y="1450708"/>
                  </a:lnTo>
                  <a:lnTo>
                    <a:pt x="344316" y="1421710"/>
                  </a:lnTo>
                  <a:lnTo>
                    <a:pt x="311489" y="1390754"/>
                  </a:lnTo>
                  <a:lnTo>
                    <a:pt x="280530" y="1357930"/>
                  </a:lnTo>
                  <a:lnTo>
                    <a:pt x="251531" y="1323327"/>
                  </a:lnTo>
                  <a:lnTo>
                    <a:pt x="224580" y="1287036"/>
                  </a:lnTo>
                  <a:lnTo>
                    <a:pt x="199768" y="1249148"/>
                  </a:lnTo>
                  <a:lnTo>
                    <a:pt x="177186" y="1209751"/>
                  </a:lnTo>
                  <a:lnTo>
                    <a:pt x="156922" y="1168937"/>
                  </a:lnTo>
                  <a:lnTo>
                    <a:pt x="139068" y="1126795"/>
                  </a:lnTo>
                  <a:lnTo>
                    <a:pt x="123714" y="1083416"/>
                  </a:lnTo>
                  <a:lnTo>
                    <a:pt x="110949" y="1038890"/>
                  </a:lnTo>
                  <a:lnTo>
                    <a:pt x="100864" y="993307"/>
                  </a:lnTo>
                  <a:lnTo>
                    <a:pt x="93549" y="946756"/>
                  </a:lnTo>
                  <a:lnTo>
                    <a:pt x="89094" y="899329"/>
                  </a:lnTo>
                  <a:lnTo>
                    <a:pt x="87588" y="851115"/>
                  </a:lnTo>
                  <a:lnTo>
                    <a:pt x="89094" y="802895"/>
                  </a:lnTo>
                  <a:lnTo>
                    <a:pt x="93549" y="755462"/>
                  </a:lnTo>
                  <a:lnTo>
                    <a:pt x="100864" y="708906"/>
                  </a:lnTo>
                  <a:lnTo>
                    <a:pt x="110949" y="663318"/>
                  </a:lnTo>
                  <a:lnTo>
                    <a:pt x="123714" y="618787"/>
                  </a:lnTo>
                  <a:lnTo>
                    <a:pt x="139068" y="575403"/>
                  </a:lnTo>
                  <a:lnTo>
                    <a:pt x="156922" y="533257"/>
                  </a:lnTo>
                  <a:lnTo>
                    <a:pt x="177186" y="492439"/>
                  </a:lnTo>
                  <a:lnTo>
                    <a:pt x="199768" y="453039"/>
                  </a:lnTo>
                  <a:lnTo>
                    <a:pt x="224580" y="415146"/>
                  </a:lnTo>
                  <a:lnTo>
                    <a:pt x="251531" y="378852"/>
                  </a:lnTo>
                  <a:lnTo>
                    <a:pt x="280530" y="344247"/>
                  </a:lnTo>
                  <a:lnTo>
                    <a:pt x="311489" y="311419"/>
                  </a:lnTo>
                  <a:lnTo>
                    <a:pt x="344316" y="280461"/>
                  </a:lnTo>
                  <a:lnTo>
                    <a:pt x="378921" y="251461"/>
                  </a:lnTo>
                  <a:lnTo>
                    <a:pt x="415215" y="224510"/>
                  </a:lnTo>
                  <a:lnTo>
                    <a:pt x="453107" y="199697"/>
                  </a:lnTo>
                  <a:lnTo>
                    <a:pt x="492508" y="177114"/>
                  </a:lnTo>
                  <a:lnTo>
                    <a:pt x="533326" y="156851"/>
                  </a:lnTo>
                  <a:lnTo>
                    <a:pt x="575472" y="138996"/>
                  </a:lnTo>
                  <a:lnTo>
                    <a:pt x="618856" y="123642"/>
                  </a:lnTo>
                  <a:lnTo>
                    <a:pt x="663388" y="110876"/>
                  </a:lnTo>
                  <a:lnTo>
                    <a:pt x="708977" y="100791"/>
                  </a:lnTo>
                  <a:lnTo>
                    <a:pt x="755533" y="93476"/>
                  </a:lnTo>
                  <a:lnTo>
                    <a:pt x="802967" y="89020"/>
                  </a:lnTo>
                  <a:lnTo>
                    <a:pt x="851188" y="87515"/>
                  </a:lnTo>
                  <a:lnTo>
                    <a:pt x="901727" y="89149"/>
                  </a:lnTo>
                  <a:lnTo>
                    <a:pt x="951699" y="94039"/>
                  </a:lnTo>
                  <a:lnTo>
                    <a:pt x="1001025" y="102169"/>
                  </a:lnTo>
                  <a:lnTo>
                    <a:pt x="1049625" y="113525"/>
                  </a:lnTo>
                  <a:lnTo>
                    <a:pt x="1097417" y="128090"/>
                  </a:lnTo>
                  <a:lnTo>
                    <a:pt x="1144321" y="145848"/>
                  </a:lnTo>
                  <a:lnTo>
                    <a:pt x="1149766" y="148047"/>
                  </a:lnTo>
                  <a:lnTo>
                    <a:pt x="1155399" y="149210"/>
                  </a:lnTo>
                  <a:lnTo>
                    <a:pt x="1161158" y="149210"/>
                  </a:lnTo>
                  <a:lnTo>
                    <a:pt x="1173998" y="147301"/>
                  </a:lnTo>
                  <a:lnTo>
                    <a:pt x="1185473" y="141870"/>
                  </a:lnTo>
                  <a:lnTo>
                    <a:pt x="1194899" y="133360"/>
                  </a:lnTo>
                  <a:lnTo>
                    <a:pt x="1201596" y="122216"/>
                  </a:lnTo>
                  <a:lnTo>
                    <a:pt x="1204955" y="105192"/>
                  </a:lnTo>
                  <a:lnTo>
                    <a:pt x="1201637" y="88743"/>
                  </a:lnTo>
                  <a:lnTo>
                    <a:pt x="1133210" y="47782"/>
                  </a:lnTo>
                  <a:lnTo>
                    <a:pt x="1087684" y="33221"/>
                  </a:lnTo>
                  <a:lnTo>
                    <a:pt x="1041492" y="21286"/>
                  </a:lnTo>
                  <a:lnTo>
                    <a:pt x="994690" y="11987"/>
                  </a:lnTo>
                  <a:lnTo>
                    <a:pt x="947335" y="5334"/>
                  </a:lnTo>
                  <a:lnTo>
                    <a:pt x="899483" y="1335"/>
                  </a:lnTo>
                  <a:lnTo>
                    <a:pt x="851188" y="0"/>
                  </a:lnTo>
                  <a:close/>
                </a:path>
              </a:pathLst>
            </a:custGeom>
            <a:solidFill>
              <a:srgbClr val="4B2A8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07" name="CustomShape 3"/>
            <p:cNvSpPr/>
            <p:nvPr/>
          </p:nvSpPr>
          <p:spPr>
            <a:xfrm>
              <a:off x="1897200" y="1341360"/>
              <a:ext cx="388800" cy="388800"/>
            </a:xfrm>
            <a:custGeom>
              <a:avLst/>
              <a:gdLst/>
              <a:ahLst/>
              <a:cxnLst/>
              <a:rect l="l" t="t" r="r" b="b"/>
              <a:pathLst>
                <a:path w="389255" h="389255">
                  <a:moveTo>
                    <a:pt x="194339" y="0"/>
                  </a:moveTo>
                  <a:lnTo>
                    <a:pt x="149774" y="5132"/>
                  </a:lnTo>
                  <a:lnTo>
                    <a:pt x="108866" y="19751"/>
                  </a:lnTo>
                  <a:lnTo>
                    <a:pt x="72783" y="42691"/>
                  </a:lnTo>
                  <a:lnTo>
                    <a:pt x="42688" y="72785"/>
                  </a:lnTo>
                  <a:lnTo>
                    <a:pt x="19749" y="108867"/>
                  </a:lnTo>
                  <a:lnTo>
                    <a:pt x="5131" y="149770"/>
                  </a:lnTo>
                  <a:lnTo>
                    <a:pt x="0" y="194329"/>
                  </a:lnTo>
                  <a:lnTo>
                    <a:pt x="5131" y="238891"/>
                  </a:lnTo>
                  <a:lnTo>
                    <a:pt x="19749" y="279799"/>
                  </a:lnTo>
                  <a:lnTo>
                    <a:pt x="42688" y="315885"/>
                  </a:lnTo>
                  <a:lnTo>
                    <a:pt x="72783" y="345982"/>
                  </a:lnTo>
                  <a:lnTo>
                    <a:pt x="108866" y="368925"/>
                  </a:lnTo>
                  <a:lnTo>
                    <a:pt x="149774" y="383546"/>
                  </a:lnTo>
                  <a:lnTo>
                    <a:pt x="194339" y="388679"/>
                  </a:lnTo>
                  <a:lnTo>
                    <a:pt x="238891" y="383546"/>
                  </a:lnTo>
                  <a:lnTo>
                    <a:pt x="279794" y="368925"/>
                  </a:lnTo>
                  <a:lnTo>
                    <a:pt x="315878" y="345982"/>
                  </a:lnTo>
                  <a:lnTo>
                    <a:pt x="345977" y="315885"/>
                  </a:lnTo>
                  <a:lnTo>
                    <a:pt x="368921" y="279799"/>
                  </a:lnTo>
                  <a:lnTo>
                    <a:pt x="383545" y="238891"/>
                  </a:lnTo>
                  <a:lnTo>
                    <a:pt x="388679" y="194329"/>
                  </a:lnTo>
                  <a:lnTo>
                    <a:pt x="383545" y="149770"/>
                  </a:lnTo>
                  <a:lnTo>
                    <a:pt x="368921" y="108867"/>
                  </a:lnTo>
                  <a:lnTo>
                    <a:pt x="345977" y="72785"/>
                  </a:lnTo>
                  <a:lnTo>
                    <a:pt x="315878" y="42691"/>
                  </a:lnTo>
                  <a:lnTo>
                    <a:pt x="279794" y="19751"/>
                  </a:lnTo>
                  <a:lnTo>
                    <a:pt x="238891" y="5132"/>
                  </a:lnTo>
                  <a:lnTo>
                    <a:pt x="194339" y="0"/>
                  </a:lnTo>
                  <a:close/>
                </a:path>
              </a:pathLst>
            </a:custGeom>
            <a:solidFill>
              <a:srgbClr val="7BBBB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08" name="object 5"/>
            <p:cNvPicPr/>
            <p:nvPr/>
          </p:nvPicPr>
          <p:blipFill>
            <a:blip r:embed="rId2"/>
            <a:stretch/>
          </p:blipFill>
          <p:spPr>
            <a:xfrm>
              <a:off x="1925640" y="1487880"/>
              <a:ext cx="331560" cy="95400"/>
            </a:xfrm>
            <a:prstGeom prst="rect">
              <a:avLst/>
            </a:prstGeom>
            <a:ln>
              <a:noFill/>
            </a:ln>
          </p:spPr>
        </p:pic>
        <p:sp>
          <p:nvSpPr>
            <p:cNvPr id="109" name="CustomShape 4"/>
            <p:cNvSpPr/>
            <p:nvPr/>
          </p:nvSpPr>
          <p:spPr>
            <a:xfrm>
              <a:off x="1198800" y="1646640"/>
              <a:ext cx="143280" cy="257400"/>
            </a:xfrm>
            <a:custGeom>
              <a:avLst/>
              <a:gdLst/>
              <a:ahLst/>
              <a:cxnLst/>
              <a:rect l="l" t="t" r="r" b="b"/>
              <a:pathLst>
                <a:path w="143509" h="257810">
                  <a:moveTo>
                    <a:pt x="0" y="0"/>
                  </a:moveTo>
                  <a:lnTo>
                    <a:pt x="141608" y="257646"/>
                  </a:lnTo>
                  <a:lnTo>
                    <a:pt x="143231" y="83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E95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0" name="CustomShape 5"/>
            <p:cNvSpPr/>
            <p:nvPr/>
          </p:nvSpPr>
          <p:spPr>
            <a:xfrm>
              <a:off x="1198800" y="2161800"/>
              <a:ext cx="283320" cy="77760"/>
            </a:xfrm>
            <a:custGeom>
              <a:avLst/>
              <a:gdLst/>
              <a:ahLst/>
              <a:cxnLst/>
              <a:rect l="l" t="t" r="r" b="b"/>
              <a:pathLst>
                <a:path w="283844" h="78105">
                  <a:moveTo>
                    <a:pt x="283300" y="0"/>
                  </a:moveTo>
                  <a:lnTo>
                    <a:pt x="0" y="0"/>
                  </a:lnTo>
                  <a:lnTo>
                    <a:pt x="141681" y="77547"/>
                  </a:lnTo>
                  <a:lnTo>
                    <a:pt x="283300" y="0"/>
                  </a:lnTo>
                  <a:close/>
                </a:path>
              </a:pathLst>
            </a:custGeom>
            <a:solidFill>
              <a:srgbClr val="D3628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1" name="CustomShape 6"/>
            <p:cNvSpPr/>
            <p:nvPr/>
          </p:nvSpPr>
          <p:spPr>
            <a:xfrm>
              <a:off x="1623600" y="1904040"/>
              <a:ext cx="171000" cy="257400"/>
            </a:xfrm>
            <a:custGeom>
              <a:avLst/>
              <a:gdLst/>
              <a:ahLst/>
              <a:cxnLst/>
              <a:rect l="l" t="t" r="r" b="b"/>
              <a:pathLst>
                <a:path w="171450" h="257810">
                  <a:moveTo>
                    <a:pt x="0" y="0"/>
                  </a:moveTo>
                  <a:lnTo>
                    <a:pt x="171366" y="257688"/>
                  </a:lnTo>
                  <a:lnTo>
                    <a:pt x="171366" y="839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612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2" name="CustomShape 7"/>
            <p:cNvSpPr/>
            <p:nvPr/>
          </p:nvSpPr>
          <p:spPr>
            <a:xfrm>
              <a:off x="1057320" y="1646640"/>
              <a:ext cx="141840" cy="257400"/>
            </a:xfrm>
            <a:custGeom>
              <a:avLst/>
              <a:gdLst/>
              <a:ahLst/>
              <a:cxnLst/>
              <a:rect l="l" t="t" r="r" b="b"/>
              <a:pathLst>
                <a:path w="142240" h="257810">
                  <a:moveTo>
                    <a:pt x="141639" y="0"/>
                  </a:moveTo>
                  <a:lnTo>
                    <a:pt x="0" y="83934"/>
                  </a:lnTo>
                  <a:lnTo>
                    <a:pt x="0" y="257646"/>
                  </a:lnTo>
                  <a:lnTo>
                    <a:pt x="141639" y="0"/>
                  </a:lnTo>
                  <a:close/>
                </a:path>
              </a:pathLst>
            </a:custGeom>
            <a:solidFill>
              <a:srgbClr val="1F605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3" name="CustomShape 8"/>
            <p:cNvSpPr/>
            <p:nvPr/>
          </p:nvSpPr>
          <p:spPr>
            <a:xfrm>
              <a:off x="1056600" y="2077560"/>
              <a:ext cx="141840" cy="257400"/>
            </a:xfrm>
            <a:custGeom>
              <a:avLst/>
              <a:gdLst/>
              <a:ahLst/>
              <a:cxnLst/>
              <a:rect l="l" t="t" r="r" b="b"/>
              <a:pathLst>
                <a:path w="142240" h="257810">
                  <a:moveTo>
                    <a:pt x="0" y="0"/>
                  </a:moveTo>
                  <a:lnTo>
                    <a:pt x="141660" y="257657"/>
                  </a:lnTo>
                  <a:lnTo>
                    <a:pt x="141660" y="839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222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4" name="CustomShape 9"/>
            <p:cNvSpPr/>
            <p:nvPr/>
          </p:nvSpPr>
          <p:spPr>
            <a:xfrm>
              <a:off x="1198800" y="2161800"/>
              <a:ext cx="143640" cy="228960"/>
            </a:xfrm>
            <a:custGeom>
              <a:avLst/>
              <a:gdLst/>
              <a:ahLst/>
              <a:cxnLst/>
              <a:rect l="l" t="t" r="r" b="b"/>
              <a:pathLst>
                <a:path w="144144" h="229235">
                  <a:moveTo>
                    <a:pt x="0" y="0"/>
                  </a:moveTo>
                  <a:lnTo>
                    <a:pt x="143681" y="229144"/>
                  </a:lnTo>
                  <a:lnTo>
                    <a:pt x="141671" y="775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B79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5" name="CustomShape 10"/>
            <p:cNvSpPr/>
            <p:nvPr/>
          </p:nvSpPr>
          <p:spPr>
            <a:xfrm>
              <a:off x="1481760" y="2161800"/>
              <a:ext cx="312840" cy="77760"/>
            </a:xfrm>
            <a:custGeom>
              <a:avLst/>
              <a:gdLst/>
              <a:ahLst/>
              <a:cxnLst/>
              <a:rect l="l" t="t" r="r" b="b"/>
              <a:pathLst>
                <a:path w="313055" h="78105">
                  <a:moveTo>
                    <a:pt x="313006" y="0"/>
                  </a:moveTo>
                  <a:lnTo>
                    <a:pt x="0" y="0"/>
                  </a:lnTo>
                  <a:lnTo>
                    <a:pt x="141639" y="77547"/>
                  </a:lnTo>
                  <a:lnTo>
                    <a:pt x="313006" y="0"/>
                  </a:lnTo>
                  <a:close/>
                </a:path>
              </a:pathLst>
            </a:custGeom>
            <a:solidFill>
              <a:srgbClr val="D04A8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6" name="CustomShape 11"/>
            <p:cNvSpPr/>
            <p:nvPr/>
          </p:nvSpPr>
          <p:spPr>
            <a:xfrm>
              <a:off x="1341000" y="1731960"/>
              <a:ext cx="144360" cy="173520"/>
            </a:xfrm>
            <a:custGeom>
              <a:avLst/>
              <a:gdLst/>
              <a:ahLst/>
              <a:cxnLst/>
              <a:rect l="l" t="t" r="r" b="b"/>
              <a:pathLst>
                <a:path w="144780" h="173989">
                  <a:moveTo>
                    <a:pt x="2450" y="0"/>
                  </a:moveTo>
                  <a:lnTo>
                    <a:pt x="0" y="173502"/>
                  </a:lnTo>
                  <a:lnTo>
                    <a:pt x="144759" y="89766"/>
                  </a:lnTo>
                  <a:lnTo>
                    <a:pt x="2450" y="0"/>
                  </a:lnTo>
                  <a:close/>
                </a:path>
              </a:pathLst>
            </a:custGeom>
            <a:solidFill>
              <a:srgbClr val="F8DA3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7" name="CustomShape 12"/>
            <p:cNvSpPr/>
            <p:nvPr/>
          </p:nvSpPr>
          <p:spPr>
            <a:xfrm>
              <a:off x="1340280" y="2389680"/>
              <a:ext cx="283320" cy="84240"/>
            </a:xfrm>
            <a:custGeom>
              <a:avLst/>
              <a:gdLst/>
              <a:ahLst/>
              <a:cxnLst/>
              <a:rect l="l" t="t" r="r" b="b"/>
              <a:pathLst>
                <a:path w="283844" h="84455">
                  <a:moveTo>
                    <a:pt x="283247" y="0"/>
                  </a:moveTo>
                  <a:lnTo>
                    <a:pt x="0" y="0"/>
                  </a:lnTo>
                  <a:lnTo>
                    <a:pt x="141618" y="83966"/>
                  </a:lnTo>
                  <a:lnTo>
                    <a:pt x="283247" y="0"/>
                  </a:lnTo>
                  <a:close/>
                </a:path>
              </a:pathLst>
            </a:custGeom>
            <a:solidFill>
              <a:srgbClr val="7A15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8" name="CustomShape 13"/>
            <p:cNvSpPr/>
            <p:nvPr/>
          </p:nvSpPr>
          <p:spPr>
            <a:xfrm>
              <a:off x="1340280" y="2389680"/>
              <a:ext cx="141840" cy="257400"/>
            </a:xfrm>
            <a:custGeom>
              <a:avLst/>
              <a:gdLst/>
              <a:ahLst/>
              <a:cxnLst/>
              <a:rect l="l" t="t" r="r" b="b"/>
              <a:pathLst>
                <a:path w="142240" h="257810">
                  <a:moveTo>
                    <a:pt x="0" y="0"/>
                  </a:moveTo>
                  <a:lnTo>
                    <a:pt x="141618" y="257678"/>
                  </a:lnTo>
                  <a:lnTo>
                    <a:pt x="141618" y="839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F2C4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19" name="CustomShape 14"/>
            <p:cNvSpPr/>
            <p:nvPr/>
          </p:nvSpPr>
          <p:spPr>
            <a:xfrm>
              <a:off x="1482120" y="2389680"/>
              <a:ext cx="141840" cy="257400"/>
            </a:xfrm>
            <a:custGeom>
              <a:avLst/>
              <a:gdLst/>
              <a:ahLst/>
              <a:cxnLst/>
              <a:rect l="l" t="t" r="r" b="b"/>
              <a:pathLst>
                <a:path w="142240" h="257810">
                  <a:moveTo>
                    <a:pt x="141629" y="0"/>
                  </a:moveTo>
                  <a:lnTo>
                    <a:pt x="0" y="83966"/>
                  </a:lnTo>
                  <a:lnTo>
                    <a:pt x="0" y="257678"/>
                  </a:lnTo>
                  <a:lnTo>
                    <a:pt x="141629" y="0"/>
                  </a:lnTo>
                  <a:close/>
                </a:path>
              </a:pathLst>
            </a:custGeom>
            <a:solidFill>
              <a:srgbClr val="751A4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0" name="CustomShape 15"/>
            <p:cNvSpPr/>
            <p:nvPr/>
          </p:nvSpPr>
          <p:spPr>
            <a:xfrm>
              <a:off x="1485720" y="1730520"/>
              <a:ext cx="138240" cy="173520"/>
            </a:xfrm>
            <a:custGeom>
              <a:avLst/>
              <a:gdLst/>
              <a:ahLst/>
              <a:cxnLst/>
              <a:rect l="l" t="t" r="r" b="b"/>
              <a:pathLst>
                <a:path w="138430" h="173989">
                  <a:moveTo>
                    <a:pt x="137849" y="0"/>
                  </a:moveTo>
                  <a:lnTo>
                    <a:pt x="0" y="91201"/>
                  </a:lnTo>
                  <a:lnTo>
                    <a:pt x="137723" y="173711"/>
                  </a:lnTo>
                  <a:lnTo>
                    <a:pt x="137849" y="0"/>
                  </a:lnTo>
                  <a:close/>
                </a:path>
              </a:pathLst>
            </a:custGeom>
            <a:solidFill>
              <a:srgbClr val="D2A88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21" name="object 18"/>
            <p:cNvPicPr/>
            <p:nvPr/>
          </p:nvPicPr>
          <p:blipFill>
            <a:blip r:embed="rId3"/>
            <a:stretch/>
          </p:blipFill>
          <p:spPr>
            <a:xfrm>
              <a:off x="1482120" y="2161800"/>
              <a:ext cx="312480" cy="227520"/>
            </a:xfrm>
            <a:prstGeom prst="rect">
              <a:avLst/>
            </a:prstGeom>
            <a:ln>
              <a:noFill/>
            </a:ln>
          </p:spPr>
        </p:pic>
        <p:sp>
          <p:nvSpPr>
            <p:cNvPr id="122" name="CustomShape 16"/>
            <p:cNvSpPr/>
            <p:nvPr/>
          </p:nvSpPr>
          <p:spPr>
            <a:xfrm>
              <a:off x="1481760" y="2335680"/>
              <a:ext cx="312840" cy="312120"/>
            </a:xfrm>
            <a:custGeom>
              <a:avLst/>
              <a:gdLst/>
              <a:ahLst/>
              <a:cxnLst/>
              <a:rect l="l" t="t" r="r" b="b"/>
              <a:pathLst>
                <a:path w="313055" h="312419">
                  <a:moveTo>
                    <a:pt x="313037" y="0"/>
                  </a:moveTo>
                  <a:lnTo>
                    <a:pt x="141629" y="54228"/>
                  </a:lnTo>
                  <a:lnTo>
                    <a:pt x="0" y="311906"/>
                  </a:lnTo>
                  <a:lnTo>
                    <a:pt x="313037" y="0"/>
                  </a:lnTo>
                  <a:close/>
                </a:path>
              </a:pathLst>
            </a:custGeom>
            <a:solidFill>
              <a:srgbClr val="D3628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3" name="CustomShape 17"/>
            <p:cNvSpPr/>
            <p:nvPr/>
          </p:nvSpPr>
          <p:spPr>
            <a:xfrm>
              <a:off x="1340280" y="2161800"/>
              <a:ext cx="141840" cy="227520"/>
            </a:xfrm>
            <a:custGeom>
              <a:avLst/>
              <a:gdLst/>
              <a:ahLst/>
              <a:cxnLst/>
              <a:rect l="l" t="t" r="r" b="b"/>
              <a:pathLst>
                <a:path w="142240" h="227964">
                  <a:moveTo>
                    <a:pt x="141618" y="0"/>
                  </a:moveTo>
                  <a:lnTo>
                    <a:pt x="0" y="77547"/>
                  </a:lnTo>
                  <a:lnTo>
                    <a:pt x="1978" y="227930"/>
                  </a:lnTo>
                  <a:lnTo>
                    <a:pt x="141618" y="0"/>
                  </a:lnTo>
                  <a:close/>
                </a:path>
              </a:pathLst>
            </a:custGeom>
            <a:solidFill>
              <a:srgbClr val="DB828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4" name="CustomShape 18"/>
            <p:cNvSpPr/>
            <p:nvPr/>
          </p:nvSpPr>
          <p:spPr>
            <a:xfrm>
              <a:off x="1923120" y="1738440"/>
              <a:ext cx="101880" cy="339480"/>
            </a:xfrm>
            <a:custGeom>
              <a:avLst/>
              <a:gdLst/>
              <a:ahLst/>
              <a:cxnLst/>
              <a:rect l="l" t="t" r="r" b="b"/>
              <a:pathLst>
                <a:path w="102235" h="339725">
                  <a:moveTo>
                    <a:pt x="17486" y="0"/>
                  </a:moveTo>
                  <a:lnTo>
                    <a:pt x="0" y="339455"/>
                  </a:lnTo>
                  <a:lnTo>
                    <a:pt x="101756" y="163733"/>
                  </a:lnTo>
                  <a:lnTo>
                    <a:pt x="17486" y="0"/>
                  </a:lnTo>
                  <a:close/>
                </a:path>
              </a:pathLst>
            </a:custGeom>
            <a:solidFill>
              <a:srgbClr val="EAB79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5" name="CustomShape 19"/>
            <p:cNvSpPr/>
            <p:nvPr/>
          </p:nvSpPr>
          <p:spPr>
            <a:xfrm>
              <a:off x="1623600" y="2161800"/>
              <a:ext cx="171000" cy="227520"/>
            </a:xfrm>
            <a:custGeom>
              <a:avLst/>
              <a:gdLst/>
              <a:ahLst/>
              <a:cxnLst/>
              <a:rect l="l" t="t" r="r" b="b"/>
              <a:pathLst>
                <a:path w="171450" h="227964">
                  <a:moveTo>
                    <a:pt x="171366" y="0"/>
                  </a:moveTo>
                  <a:lnTo>
                    <a:pt x="0" y="227930"/>
                  </a:lnTo>
                  <a:lnTo>
                    <a:pt x="171408" y="173701"/>
                  </a:lnTo>
                  <a:lnTo>
                    <a:pt x="171366" y="0"/>
                  </a:lnTo>
                  <a:close/>
                </a:path>
              </a:pathLst>
            </a:custGeom>
            <a:solidFill>
              <a:srgbClr val="AA208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6" name="CustomShape 20"/>
            <p:cNvSpPr/>
            <p:nvPr/>
          </p:nvSpPr>
          <p:spPr>
            <a:xfrm>
              <a:off x="1198800" y="2161800"/>
              <a:ext cx="143640" cy="228960"/>
            </a:xfrm>
            <a:custGeom>
              <a:avLst/>
              <a:gdLst/>
              <a:ahLst/>
              <a:cxnLst/>
              <a:rect l="l" t="t" r="r" b="b"/>
              <a:pathLst>
                <a:path w="144144" h="229235">
                  <a:moveTo>
                    <a:pt x="0" y="0"/>
                  </a:moveTo>
                  <a:lnTo>
                    <a:pt x="0" y="173701"/>
                  </a:lnTo>
                  <a:lnTo>
                    <a:pt x="144006" y="2286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428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27" name="CustomShape 21"/>
            <p:cNvSpPr/>
            <p:nvPr/>
          </p:nvSpPr>
          <p:spPr>
            <a:xfrm>
              <a:off x="1340280" y="2335680"/>
              <a:ext cx="283320" cy="58680"/>
            </a:xfrm>
            <a:custGeom>
              <a:avLst/>
              <a:gdLst/>
              <a:ahLst/>
              <a:cxnLst/>
              <a:rect l="l" t="t" r="r" b="b"/>
              <a:pathLst>
                <a:path w="283844" h="59055">
                  <a:moveTo>
                    <a:pt x="141618" y="0"/>
                  </a:moveTo>
                  <a:lnTo>
                    <a:pt x="0" y="58741"/>
                  </a:lnTo>
                  <a:lnTo>
                    <a:pt x="283247" y="54228"/>
                  </a:lnTo>
                  <a:lnTo>
                    <a:pt x="141618" y="0"/>
                  </a:lnTo>
                  <a:close/>
                </a:path>
              </a:pathLst>
            </a:custGeom>
            <a:solidFill>
              <a:srgbClr val="8D569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28" name="object 25"/>
            <p:cNvPicPr/>
            <p:nvPr/>
          </p:nvPicPr>
          <p:blipFill>
            <a:blip r:embed="rId4"/>
            <a:stretch/>
          </p:blipFill>
          <p:spPr>
            <a:xfrm>
              <a:off x="1340280" y="2161800"/>
              <a:ext cx="282960" cy="232200"/>
            </a:xfrm>
            <a:prstGeom prst="rect">
              <a:avLst/>
            </a:prstGeom>
            <a:ln>
              <a:noFill/>
            </a:ln>
          </p:spPr>
        </p:pic>
        <p:sp>
          <p:nvSpPr>
            <p:cNvPr id="129" name="CustomShape 22"/>
            <p:cNvSpPr/>
            <p:nvPr/>
          </p:nvSpPr>
          <p:spPr>
            <a:xfrm>
              <a:off x="1198800" y="2335680"/>
              <a:ext cx="283320" cy="312120"/>
            </a:xfrm>
            <a:custGeom>
              <a:avLst/>
              <a:gdLst/>
              <a:ahLst/>
              <a:cxnLst/>
              <a:rect l="l" t="t" r="r" b="b"/>
              <a:pathLst>
                <a:path w="283844" h="312419">
                  <a:moveTo>
                    <a:pt x="0" y="0"/>
                  </a:moveTo>
                  <a:lnTo>
                    <a:pt x="283300" y="311906"/>
                  </a:lnTo>
                  <a:lnTo>
                    <a:pt x="143660" y="54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E95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0" name="CustomShape 23"/>
            <p:cNvSpPr/>
            <p:nvPr/>
          </p:nvSpPr>
          <p:spPr>
            <a:xfrm>
              <a:off x="1057320" y="1820160"/>
              <a:ext cx="283320" cy="84240"/>
            </a:xfrm>
            <a:custGeom>
              <a:avLst/>
              <a:gdLst/>
              <a:ahLst/>
              <a:cxnLst/>
              <a:rect l="l" t="t" r="r" b="b"/>
              <a:pathLst>
                <a:path w="283844" h="84455">
                  <a:moveTo>
                    <a:pt x="141650" y="0"/>
                  </a:moveTo>
                  <a:lnTo>
                    <a:pt x="0" y="83945"/>
                  </a:lnTo>
                  <a:lnTo>
                    <a:pt x="283289" y="83945"/>
                  </a:lnTo>
                  <a:lnTo>
                    <a:pt x="141650" y="0"/>
                  </a:lnTo>
                  <a:close/>
                </a:path>
              </a:pathLst>
            </a:custGeom>
            <a:solidFill>
              <a:srgbClr val="A1C5E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1" name="CustomShape 24"/>
            <p:cNvSpPr/>
            <p:nvPr/>
          </p:nvSpPr>
          <p:spPr>
            <a:xfrm>
              <a:off x="1198800" y="1646640"/>
              <a:ext cx="141840" cy="257400"/>
            </a:xfrm>
            <a:custGeom>
              <a:avLst/>
              <a:gdLst/>
              <a:ahLst/>
              <a:cxnLst/>
              <a:rect l="l" t="t" r="r" b="b"/>
              <a:pathLst>
                <a:path w="142240" h="257810">
                  <a:moveTo>
                    <a:pt x="0" y="0"/>
                  </a:moveTo>
                  <a:lnTo>
                    <a:pt x="0" y="173722"/>
                  </a:lnTo>
                  <a:lnTo>
                    <a:pt x="141639" y="2576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884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2" name="CustomShape 25"/>
            <p:cNvSpPr/>
            <p:nvPr/>
          </p:nvSpPr>
          <p:spPr>
            <a:xfrm>
              <a:off x="1057320" y="1646640"/>
              <a:ext cx="141840" cy="257400"/>
            </a:xfrm>
            <a:custGeom>
              <a:avLst/>
              <a:gdLst/>
              <a:ahLst/>
              <a:cxnLst/>
              <a:rect l="l" t="t" r="r" b="b"/>
              <a:pathLst>
                <a:path w="142240" h="257810">
                  <a:moveTo>
                    <a:pt x="141650" y="0"/>
                  </a:moveTo>
                  <a:lnTo>
                    <a:pt x="0" y="257646"/>
                  </a:lnTo>
                  <a:lnTo>
                    <a:pt x="141650" y="173711"/>
                  </a:lnTo>
                  <a:lnTo>
                    <a:pt x="141650" y="0"/>
                  </a:lnTo>
                  <a:close/>
                </a:path>
              </a:pathLst>
            </a:custGeom>
            <a:solidFill>
              <a:srgbClr val="00757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3" name="CustomShape 26"/>
            <p:cNvSpPr/>
            <p:nvPr/>
          </p:nvSpPr>
          <p:spPr>
            <a:xfrm>
              <a:off x="1340640" y="1820160"/>
              <a:ext cx="283320" cy="84240"/>
            </a:xfrm>
            <a:custGeom>
              <a:avLst/>
              <a:gdLst/>
              <a:ahLst/>
              <a:cxnLst/>
              <a:rect l="l" t="t" r="r" b="b"/>
              <a:pathLst>
                <a:path w="283844" h="84455">
                  <a:moveTo>
                    <a:pt x="143943" y="0"/>
                  </a:moveTo>
                  <a:lnTo>
                    <a:pt x="0" y="83945"/>
                  </a:lnTo>
                  <a:lnTo>
                    <a:pt x="283289" y="83945"/>
                  </a:lnTo>
                  <a:lnTo>
                    <a:pt x="143943" y="0"/>
                  </a:lnTo>
                  <a:close/>
                </a:path>
              </a:pathLst>
            </a:custGeom>
            <a:solidFill>
              <a:srgbClr val="BA5B2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4" name="CustomShape 27"/>
            <p:cNvSpPr/>
            <p:nvPr/>
          </p:nvSpPr>
          <p:spPr>
            <a:xfrm>
              <a:off x="1794960" y="2077920"/>
              <a:ext cx="128520" cy="257400"/>
            </a:xfrm>
            <a:custGeom>
              <a:avLst/>
              <a:gdLst/>
              <a:ahLst/>
              <a:cxnLst/>
              <a:rect l="l" t="t" r="r" b="b"/>
              <a:pathLst>
                <a:path w="128905" h="257810">
                  <a:moveTo>
                    <a:pt x="128289" y="0"/>
                  </a:moveTo>
                  <a:lnTo>
                    <a:pt x="0" y="83976"/>
                  </a:lnTo>
                  <a:lnTo>
                    <a:pt x="31" y="257667"/>
                  </a:lnTo>
                  <a:lnTo>
                    <a:pt x="128289" y="0"/>
                  </a:lnTo>
                  <a:close/>
                </a:path>
              </a:pathLst>
            </a:custGeom>
            <a:solidFill>
              <a:srgbClr val="CA222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5" name="CustomShape 28"/>
            <p:cNvSpPr/>
            <p:nvPr/>
          </p:nvSpPr>
          <p:spPr>
            <a:xfrm>
              <a:off x="1623600" y="1644120"/>
              <a:ext cx="171000" cy="259920"/>
            </a:xfrm>
            <a:custGeom>
              <a:avLst/>
              <a:gdLst/>
              <a:ahLst/>
              <a:cxnLst/>
              <a:rect l="l" t="t" r="r" b="b"/>
              <a:pathLst>
                <a:path w="171450" h="260350">
                  <a:moveTo>
                    <a:pt x="171345" y="0"/>
                  </a:moveTo>
                  <a:lnTo>
                    <a:pt x="0" y="86154"/>
                  </a:lnTo>
                  <a:lnTo>
                    <a:pt x="0" y="259855"/>
                  </a:lnTo>
                  <a:lnTo>
                    <a:pt x="171345" y="0"/>
                  </a:lnTo>
                  <a:close/>
                </a:path>
              </a:pathLst>
            </a:custGeom>
            <a:solidFill>
              <a:srgbClr val="C84D1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6" name="CustomShape 29"/>
            <p:cNvSpPr/>
            <p:nvPr/>
          </p:nvSpPr>
          <p:spPr>
            <a:xfrm>
              <a:off x="1794600" y="1644840"/>
              <a:ext cx="146160" cy="258120"/>
            </a:xfrm>
            <a:custGeom>
              <a:avLst/>
              <a:gdLst/>
              <a:ahLst/>
              <a:cxnLst/>
              <a:rect l="l" t="t" r="r" b="b"/>
              <a:pathLst>
                <a:path w="146685" h="258444">
                  <a:moveTo>
                    <a:pt x="0" y="0"/>
                  </a:moveTo>
                  <a:lnTo>
                    <a:pt x="140529" y="258274"/>
                  </a:lnTo>
                  <a:lnTo>
                    <a:pt x="146246" y="93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605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7" name="CustomShape 30"/>
            <p:cNvSpPr/>
            <p:nvPr/>
          </p:nvSpPr>
          <p:spPr>
            <a:xfrm>
              <a:off x="1623600" y="1820160"/>
              <a:ext cx="312840" cy="84240"/>
            </a:xfrm>
            <a:custGeom>
              <a:avLst/>
              <a:gdLst/>
              <a:ahLst/>
              <a:cxnLst/>
              <a:rect l="l" t="t" r="r" b="b"/>
              <a:pathLst>
                <a:path w="313055" h="84455">
                  <a:moveTo>
                    <a:pt x="158654" y="0"/>
                  </a:moveTo>
                  <a:lnTo>
                    <a:pt x="0" y="83945"/>
                  </a:lnTo>
                  <a:lnTo>
                    <a:pt x="312985" y="83945"/>
                  </a:lnTo>
                  <a:lnTo>
                    <a:pt x="158654" y="0"/>
                  </a:lnTo>
                  <a:close/>
                </a:path>
              </a:pathLst>
            </a:custGeom>
            <a:solidFill>
              <a:srgbClr val="7A15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8" name="CustomShape 31"/>
            <p:cNvSpPr/>
            <p:nvPr/>
          </p:nvSpPr>
          <p:spPr>
            <a:xfrm>
              <a:off x="1623600" y="1644120"/>
              <a:ext cx="171000" cy="259920"/>
            </a:xfrm>
            <a:custGeom>
              <a:avLst/>
              <a:gdLst/>
              <a:ahLst/>
              <a:cxnLst/>
              <a:rect l="l" t="t" r="r" b="b"/>
              <a:pathLst>
                <a:path w="171450" h="260350">
                  <a:moveTo>
                    <a:pt x="171345" y="0"/>
                  </a:moveTo>
                  <a:lnTo>
                    <a:pt x="0" y="259855"/>
                  </a:lnTo>
                  <a:lnTo>
                    <a:pt x="158654" y="175931"/>
                  </a:lnTo>
                  <a:lnTo>
                    <a:pt x="171345" y="0"/>
                  </a:lnTo>
                  <a:close/>
                </a:path>
              </a:pathLst>
            </a:custGeom>
            <a:solidFill>
              <a:srgbClr val="6F2C4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39" name="CustomShape 32"/>
            <p:cNvSpPr/>
            <p:nvPr/>
          </p:nvSpPr>
          <p:spPr>
            <a:xfrm>
              <a:off x="1782360" y="1644120"/>
              <a:ext cx="154440" cy="259920"/>
            </a:xfrm>
            <a:custGeom>
              <a:avLst/>
              <a:gdLst/>
              <a:ahLst/>
              <a:cxnLst/>
              <a:rect l="l" t="t" r="r" b="b"/>
              <a:pathLst>
                <a:path w="154939" h="260350">
                  <a:moveTo>
                    <a:pt x="12690" y="0"/>
                  </a:moveTo>
                  <a:lnTo>
                    <a:pt x="0" y="175921"/>
                  </a:lnTo>
                  <a:lnTo>
                    <a:pt x="154330" y="259855"/>
                  </a:lnTo>
                  <a:lnTo>
                    <a:pt x="12690" y="0"/>
                  </a:lnTo>
                  <a:close/>
                </a:path>
              </a:pathLst>
            </a:custGeom>
            <a:solidFill>
              <a:srgbClr val="751A4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0" name="CustomShape 33"/>
            <p:cNvSpPr/>
            <p:nvPr/>
          </p:nvSpPr>
          <p:spPr>
            <a:xfrm>
              <a:off x="1794960" y="1904040"/>
              <a:ext cx="141840" cy="257400"/>
            </a:xfrm>
            <a:custGeom>
              <a:avLst/>
              <a:gdLst/>
              <a:ahLst/>
              <a:cxnLst/>
              <a:rect l="l" t="t" r="r" b="b"/>
              <a:pathLst>
                <a:path w="142239" h="257810">
                  <a:moveTo>
                    <a:pt x="141754" y="0"/>
                  </a:moveTo>
                  <a:lnTo>
                    <a:pt x="0" y="257698"/>
                  </a:lnTo>
                  <a:lnTo>
                    <a:pt x="128289" y="173732"/>
                  </a:lnTo>
                  <a:lnTo>
                    <a:pt x="141754" y="0"/>
                  </a:lnTo>
                  <a:close/>
                </a:path>
              </a:pathLst>
            </a:custGeom>
            <a:solidFill>
              <a:srgbClr val="B5CEE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1" name="CustomShape 34"/>
            <p:cNvSpPr/>
            <p:nvPr/>
          </p:nvSpPr>
          <p:spPr>
            <a:xfrm>
              <a:off x="1481760" y="2077920"/>
              <a:ext cx="312840" cy="84240"/>
            </a:xfrm>
            <a:custGeom>
              <a:avLst/>
              <a:gdLst/>
              <a:ahLst/>
              <a:cxnLst/>
              <a:rect l="l" t="t" r="r" b="b"/>
              <a:pathLst>
                <a:path w="313055" h="84455">
                  <a:moveTo>
                    <a:pt x="141639" y="0"/>
                  </a:moveTo>
                  <a:lnTo>
                    <a:pt x="0" y="83966"/>
                  </a:lnTo>
                  <a:lnTo>
                    <a:pt x="313006" y="83966"/>
                  </a:lnTo>
                  <a:lnTo>
                    <a:pt x="141639" y="0"/>
                  </a:lnTo>
                  <a:close/>
                </a:path>
              </a:pathLst>
            </a:custGeom>
            <a:solidFill>
              <a:srgbClr val="E7AC9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2" name="CustomShape 35"/>
            <p:cNvSpPr/>
            <p:nvPr/>
          </p:nvSpPr>
          <p:spPr>
            <a:xfrm>
              <a:off x="1623600" y="1904040"/>
              <a:ext cx="171000" cy="257400"/>
            </a:xfrm>
            <a:custGeom>
              <a:avLst/>
              <a:gdLst/>
              <a:ahLst/>
              <a:cxnLst/>
              <a:rect l="l" t="t" r="r" b="b"/>
              <a:pathLst>
                <a:path w="171450" h="257810">
                  <a:moveTo>
                    <a:pt x="0" y="0"/>
                  </a:moveTo>
                  <a:lnTo>
                    <a:pt x="0" y="173722"/>
                  </a:lnTo>
                  <a:lnTo>
                    <a:pt x="171366" y="2576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F2C4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3" name="CustomShape 36"/>
            <p:cNvSpPr/>
            <p:nvPr/>
          </p:nvSpPr>
          <p:spPr>
            <a:xfrm>
              <a:off x="1482120" y="1904040"/>
              <a:ext cx="141840" cy="257400"/>
            </a:xfrm>
            <a:custGeom>
              <a:avLst/>
              <a:gdLst/>
              <a:ahLst/>
              <a:cxnLst/>
              <a:rect l="l" t="t" r="r" b="b"/>
              <a:pathLst>
                <a:path w="142240" h="257810">
                  <a:moveTo>
                    <a:pt x="141629" y="0"/>
                  </a:moveTo>
                  <a:lnTo>
                    <a:pt x="0" y="257698"/>
                  </a:lnTo>
                  <a:lnTo>
                    <a:pt x="141629" y="173732"/>
                  </a:lnTo>
                  <a:lnTo>
                    <a:pt x="141629" y="0"/>
                  </a:lnTo>
                  <a:close/>
                </a:path>
              </a:pathLst>
            </a:custGeom>
            <a:solidFill>
              <a:srgbClr val="7A15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4" name="CustomShape 37"/>
            <p:cNvSpPr/>
            <p:nvPr/>
          </p:nvSpPr>
          <p:spPr>
            <a:xfrm>
              <a:off x="1198800" y="2077920"/>
              <a:ext cx="284040" cy="84240"/>
            </a:xfrm>
            <a:custGeom>
              <a:avLst/>
              <a:gdLst/>
              <a:ahLst/>
              <a:cxnLst/>
              <a:rect l="l" t="t" r="r" b="b"/>
              <a:pathLst>
                <a:path w="284480" h="84455">
                  <a:moveTo>
                    <a:pt x="141671" y="0"/>
                  </a:moveTo>
                  <a:lnTo>
                    <a:pt x="0" y="83966"/>
                  </a:lnTo>
                  <a:lnTo>
                    <a:pt x="284305" y="83966"/>
                  </a:lnTo>
                  <a:lnTo>
                    <a:pt x="141671" y="0"/>
                  </a:lnTo>
                  <a:close/>
                </a:path>
              </a:pathLst>
            </a:custGeom>
            <a:solidFill>
              <a:srgbClr val="F7D72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5" name="CustomShape 38"/>
            <p:cNvSpPr/>
            <p:nvPr/>
          </p:nvSpPr>
          <p:spPr>
            <a:xfrm>
              <a:off x="1340280" y="1904040"/>
              <a:ext cx="142560" cy="257400"/>
            </a:xfrm>
            <a:custGeom>
              <a:avLst/>
              <a:gdLst/>
              <a:ahLst/>
              <a:cxnLst/>
              <a:rect l="l" t="t" r="r" b="b"/>
              <a:pathLst>
                <a:path w="142875" h="257810">
                  <a:moveTo>
                    <a:pt x="0" y="0"/>
                  </a:moveTo>
                  <a:lnTo>
                    <a:pt x="0" y="173732"/>
                  </a:lnTo>
                  <a:lnTo>
                    <a:pt x="142634" y="2576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E95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6" name="CustomShape 39"/>
            <p:cNvSpPr/>
            <p:nvPr/>
          </p:nvSpPr>
          <p:spPr>
            <a:xfrm>
              <a:off x="1198800" y="1904040"/>
              <a:ext cx="141840" cy="257400"/>
            </a:xfrm>
            <a:custGeom>
              <a:avLst/>
              <a:gdLst/>
              <a:ahLst/>
              <a:cxnLst/>
              <a:rect l="l" t="t" r="r" b="b"/>
              <a:pathLst>
                <a:path w="142240" h="257810">
                  <a:moveTo>
                    <a:pt x="141671" y="0"/>
                  </a:moveTo>
                  <a:lnTo>
                    <a:pt x="0" y="257688"/>
                  </a:lnTo>
                  <a:lnTo>
                    <a:pt x="141671" y="173722"/>
                  </a:lnTo>
                  <a:lnTo>
                    <a:pt x="141671" y="0"/>
                  </a:lnTo>
                  <a:close/>
                </a:path>
              </a:pathLst>
            </a:custGeom>
            <a:solidFill>
              <a:srgbClr val="28161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7" name="CustomShape 40"/>
            <p:cNvSpPr/>
            <p:nvPr/>
          </p:nvSpPr>
          <p:spPr>
            <a:xfrm>
              <a:off x="1342080" y="1904040"/>
              <a:ext cx="281520" cy="84240"/>
            </a:xfrm>
            <a:custGeom>
              <a:avLst/>
              <a:gdLst/>
              <a:ahLst/>
              <a:cxnLst/>
              <a:rect l="l" t="t" r="r" b="b"/>
              <a:pathLst>
                <a:path w="281940" h="84455">
                  <a:moveTo>
                    <a:pt x="281446" y="0"/>
                  </a:moveTo>
                  <a:lnTo>
                    <a:pt x="0" y="0"/>
                  </a:lnTo>
                  <a:lnTo>
                    <a:pt x="139817" y="83955"/>
                  </a:lnTo>
                  <a:lnTo>
                    <a:pt x="281446" y="0"/>
                  </a:lnTo>
                  <a:close/>
                </a:path>
              </a:pathLst>
            </a:custGeom>
            <a:solidFill>
              <a:srgbClr val="DA7A4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8" name="CustomShape 41"/>
            <p:cNvSpPr/>
            <p:nvPr/>
          </p:nvSpPr>
          <p:spPr>
            <a:xfrm>
              <a:off x="1482120" y="1904040"/>
              <a:ext cx="141840" cy="257400"/>
            </a:xfrm>
            <a:custGeom>
              <a:avLst/>
              <a:gdLst/>
              <a:ahLst/>
              <a:cxnLst/>
              <a:rect l="l" t="t" r="r" b="b"/>
              <a:pathLst>
                <a:path w="142240" h="257810">
                  <a:moveTo>
                    <a:pt x="141629" y="0"/>
                  </a:moveTo>
                  <a:lnTo>
                    <a:pt x="0" y="83955"/>
                  </a:lnTo>
                  <a:lnTo>
                    <a:pt x="1005" y="257688"/>
                  </a:lnTo>
                  <a:lnTo>
                    <a:pt x="141629" y="0"/>
                  </a:lnTo>
                  <a:close/>
                </a:path>
              </a:pathLst>
            </a:custGeom>
            <a:solidFill>
              <a:srgbClr val="C84D1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49" name="CustomShape 42"/>
            <p:cNvSpPr/>
            <p:nvPr/>
          </p:nvSpPr>
          <p:spPr>
            <a:xfrm>
              <a:off x="1342080" y="1904040"/>
              <a:ext cx="140760" cy="257400"/>
            </a:xfrm>
            <a:custGeom>
              <a:avLst/>
              <a:gdLst/>
              <a:ahLst/>
              <a:cxnLst/>
              <a:rect l="l" t="t" r="r" b="b"/>
              <a:pathLst>
                <a:path w="140969" h="257810">
                  <a:moveTo>
                    <a:pt x="0" y="0"/>
                  </a:moveTo>
                  <a:lnTo>
                    <a:pt x="140833" y="257698"/>
                  </a:lnTo>
                  <a:lnTo>
                    <a:pt x="139817" y="839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5F2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0" name="CustomShape 43"/>
            <p:cNvSpPr/>
            <p:nvPr/>
          </p:nvSpPr>
          <p:spPr>
            <a:xfrm>
              <a:off x="1056960" y="1904040"/>
              <a:ext cx="141840" cy="257400"/>
            </a:xfrm>
            <a:custGeom>
              <a:avLst/>
              <a:gdLst/>
              <a:ahLst/>
              <a:cxnLst/>
              <a:rect l="l" t="t" r="r" b="b"/>
              <a:pathLst>
                <a:path w="142240" h="257810">
                  <a:moveTo>
                    <a:pt x="0" y="0"/>
                  </a:moveTo>
                  <a:lnTo>
                    <a:pt x="0" y="173722"/>
                  </a:lnTo>
                  <a:lnTo>
                    <a:pt x="141639" y="2576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7C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1" name="CustomShape 44"/>
            <p:cNvSpPr/>
            <p:nvPr/>
          </p:nvSpPr>
          <p:spPr>
            <a:xfrm>
              <a:off x="1056960" y="1904040"/>
              <a:ext cx="285480" cy="84240"/>
            </a:xfrm>
            <a:custGeom>
              <a:avLst/>
              <a:gdLst/>
              <a:ahLst/>
              <a:cxnLst/>
              <a:rect l="l" t="t" r="r" b="b"/>
              <a:pathLst>
                <a:path w="285750" h="84455">
                  <a:moveTo>
                    <a:pt x="285122" y="0"/>
                  </a:moveTo>
                  <a:lnTo>
                    <a:pt x="0" y="0"/>
                  </a:lnTo>
                  <a:lnTo>
                    <a:pt x="141639" y="83955"/>
                  </a:lnTo>
                  <a:lnTo>
                    <a:pt x="285122" y="0"/>
                  </a:lnTo>
                  <a:close/>
                </a:path>
              </a:pathLst>
            </a:custGeom>
            <a:solidFill>
              <a:srgbClr val="214E2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2" name="CustomShape 45"/>
            <p:cNvSpPr/>
            <p:nvPr/>
          </p:nvSpPr>
          <p:spPr>
            <a:xfrm>
              <a:off x="1198800" y="1904040"/>
              <a:ext cx="143280" cy="257400"/>
            </a:xfrm>
            <a:custGeom>
              <a:avLst/>
              <a:gdLst/>
              <a:ahLst/>
              <a:cxnLst/>
              <a:rect l="l" t="t" r="r" b="b"/>
              <a:pathLst>
                <a:path w="143509" h="257810">
                  <a:moveTo>
                    <a:pt x="143482" y="0"/>
                  </a:moveTo>
                  <a:lnTo>
                    <a:pt x="0" y="83955"/>
                  </a:lnTo>
                  <a:lnTo>
                    <a:pt x="0" y="257688"/>
                  </a:lnTo>
                  <a:lnTo>
                    <a:pt x="143482" y="0"/>
                  </a:lnTo>
                  <a:close/>
                </a:path>
              </a:pathLst>
            </a:custGeom>
            <a:solidFill>
              <a:srgbClr val="0093B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3" name="CustomShape 46"/>
            <p:cNvSpPr/>
            <p:nvPr/>
          </p:nvSpPr>
          <p:spPr>
            <a:xfrm>
              <a:off x="1056960" y="1904040"/>
              <a:ext cx="141840" cy="257400"/>
            </a:xfrm>
            <a:custGeom>
              <a:avLst/>
              <a:gdLst/>
              <a:ahLst/>
              <a:cxnLst/>
              <a:rect l="l" t="t" r="r" b="b"/>
              <a:pathLst>
                <a:path w="142240" h="257810">
                  <a:moveTo>
                    <a:pt x="0" y="0"/>
                  </a:moveTo>
                  <a:lnTo>
                    <a:pt x="141639" y="257698"/>
                  </a:lnTo>
                  <a:lnTo>
                    <a:pt x="141639" y="839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376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4" name="CustomShape 47"/>
            <p:cNvSpPr/>
            <p:nvPr/>
          </p:nvSpPr>
          <p:spPr>
            <a:xfrm>
              <a:off x="1623600" y="1904040"/>
              <a:ext cx="312840" cy="84240"/>
            </a:xfrm>
            <a:custGeom>
              <a:avLst/>
              <a:gdLst/>
              <a:ahLst/>
              <a:cxnLst/>
              <a:rect l="l" t="t" r="r" b="b"/>
              <a:pathLst>
                <a:path w="313055" h="84455">
                  <a:moveTo>
                    <a:pt x="312985" y="0"/>
                  </a:moveTo>
                  <a:lnTo>
                    <a:pt x="0" y="0"/>
                  </a:lnTo>
                  <a:lnTo>
                    <a:pt x="171366" y="83955"/>
                  </a:lnTo>
                  <a:lnTo>
                    <a:pt x="312985" y="0"/>
                  </a:lnTo>
                  <a:close/>
                </a:path>
              </a:pathLst>
            </a:custGeom>
            <a:solidFill>
              <a:srgbClr val="9E1D4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5" name="CustomShape 48"/>
            <p:cNvSpPr/>
            <p:nvPr/>
          </p:nvSpPr>
          <p:spPr>
            <a:xfrm>
              <a:off x="956520" y="1730520"/>
              <a:ext cx="100440" cy="350640"/>
            </a:xfrm>
            <a:custGeom>
              <a:avLst/>
              <a:gdLst/>
              <a:ahLst/>
              <a:cxnLst/>
              <a:rect l="l" t="t" r="r" b="b"/>
              <a:pathLst>
                <a:path w="100965" h="351155">
                  <a:moveTo>
                    <a:pt x="100698" y="0"/>
                  </a:moveTo>
                  <a:lnTo>
                    <a:pt x="0" y="167513"/>
                  </a:lnTo>
                  <a:lnTo>
                    <a:pt x="100834" y="351015"/>
                  </a:lnTo>
                  <a:lnTo>
                    <a:pt x="100698" y="0"/>
                  </a:lnTo>
                  <a:close/>
                </a:path>
              </a:pathLst>
            </a:custGeom>
            <a:solidFill>
              <a:srgbClr val="D4612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56" name="CustomShape 49"/>
            <p:cNvSpPr/>
            <p:nvPr/>
          </p:nvSpPr>
          <p:spPr>
            <a:xfrm>
              <a:off x="1794960" y="1904040"/>
              <a:ext cx="141120" cy="257400"/>
            </a:xfrm>
            <a:custGeom>
              <a:avLst/>
              <a:gdLst/>
              <a:ahLst/>
              <a:cxnLst/>
              <a:rect l="l" t="t" r="r" b="b"/>
              <a:pathLst>
                <a:path w="141605" h="257810">
                  <a:moveTo>
                    <a:pt x="141608" y="0"/>
                  </a:moveTo>
                  <a:lnTo>
                    <a:pt x="0" y="83955"/>
                  </a:lnTo>
                  <a:lnTo>
                    <a:pt x="0" y="257698"/>
                  </a:lnTo>
                  <a:lnTo>
                    <a:pt x="141608" y="0"/>
                  </a:lnTo>
                  <a:close/>
                </a:path>
              </a:pathLst>
            </a:custGeom>
            <a:solidFill>
              <a:srgbClr val="A81F5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157" name="TextShape 50"/>
          <p:cNvSpPr txBox="1"/>
          <p:nvPr/>
        </p:nvSpPr>
        <p:spPr>
          <a:xfrm>
            <a:off x="790200" y="699480"/>
            <a:ext cx="19009800" cy="3389040"/>
          </a:xfrm>
          <a:prstGeom prst="rect">
            <a:avLst/>
          </a:prstGeom>
          <a:noFill/>
          <a:ln>
            <a:noFill/>
          </a:ln>
        </p:spPr>
        <p:txBody>
          <a:bodyPr lIns="0" tIns="92880" rIns="0" bIns="0">
            <a:noAutofit/>
          </a:bodyPr>
          <a:lstStyle/>
          <a:p>
            <a:pPr marL="2236320">
              <a:lnSpc>
                <a:spcPts val="5190"/>
              </a:lnSpc>
              <a:spcBef>
                <a:spcPts val="731"/>
              </a:spcBef>
            </a:pPr>
            <a:r>
              <a:rPr lang="ru-RU" sz="4400" b="1" spc="522" dirty="0">
                <a:solidFill>
                  <a:srgbClr val="1B1363"/>
                </a:solidFill>
              </a:rPr>
              <a:t>Практика</a:t>
            </a:r>
            <a:r>
              <a:rPr lang="ru-RU" sz="4400" b="1" spc="-7" dirty="0">
                <a:solidFill>
                  <a:srgbClr val="1B1363"/>
                </a:solidFill>
              </a:rPr>
              <a:t> </a:t>
            </a:r>
            <a:r>
              <a:rPr lang="ru-RU" sz="4400" b="1" spc="372" dirty="0">
                <a:solidFill>
                  <a:srgbClr val="1B1363"/>
                </a:solidFill>
              </a:rPr>
              <a:t>работы</a:t>
            </a:r>
            <a:r>
              <a:rPr lang="ru-RU" sz="4400" b="1" spc="-1" dirty="0">
                <a:solidFill>
                  <a:srgbClr val="1B1363"/>
                </a:solidFill>
              </a:rPr>
              <a:t> </a:t>
            </a:r>
            <a:r>
              <a:rPr lang="ru-RU" sz="4400" b="1" spc="-21" dirty="0">
                <a:solidFill>
                  <a:srgbClr val="1B1363"/>
                </a:solidFill>
              </a:rPr>
              <a:t>ГАНОУ </a:t>
            </a:r>
            <a:r>
              <a:rPr lang="ru-RU" sz="4400" b="1" spc="-32" dirty="0">
                <a:solidFill>
                  <a:srgbClr val="1B1363"/>
                </a:solidFill>
              </a:rPr>
              <a:t>КО </a:t>
            </a:r>
            <a:r>
              <a:rPr lang="ru-RU" sz="4400" b="1" spc="157" dirty="0">
                <a:solidFill>
                  <a:srgbClr val="1B1363"/>
                </a:solidFill>
              </a:rPr>
              <a:t>«Центр </a:t>
            </a:r>
            <a:r>
              <a:rPr lang="ru-RU" sz="4400" b="1" spc="454" dirty="0">
                <a:solidFill>
                  <a:srgbClr val="1B1363"/>
                </a:solidFill>
              </a:rPr>
              <a:t>развития </a:t>
            </a:r>
            <a:r>
              <a:rPr lang="ru-RU" sz="4400" b="1" spc="318" dirty="0">
                <a:solidFill>
                  <a:srgbClr val="1B1363"/>
                </a:solidFill>
              </a:rPr>
              <a:t>современных</a:t>
            </a:r>
            <a:r>
              <a:rPr lang="ru-RU" sz="4400" b="1" spc="324" dirty="0">
                <a:solidFill>
                  <a:srgbClr val="1B1363"/>
                </a:solidFill>
              </a:rPr>
              <a:t> </a:t>
            </a:r>
            <a:r>
              <a:rPr lang="ru-RU" sz="4400" b="1" spc="338" dirty="0">
                <a:solidFill>
                  <a:srgbClr val="1B1363"/>
                </a:solidFill>
              </a:rPr>
              <a:t>компетенций»</a:t>
            </a:r>
            <a:r>
              <a:rPr lang="ru-RU" sz="4400" b="1" spc="-1" dirty="0">
                <a:solidFill>
                  <a:srgbClr val="1B1363"/>
                </a:solidFill>
              </a:rPr>
              <a:t> </a:t>
            </a:r>
            <a:r>
              <a:rPr lang="ru-RU" sz="4400" b="1" spc="284" dirty="0">
                <a:solidFill>
                  <a:srgbClr val="1B1363"/>
                </a:solidFill>
              </a:rPr>
              <a:t>и</a:t>
            </a:r>
            <a:r>
              <a:rPr lang="ru-RU" sz="4400" b="1" spc="-1" dirty="0">
                <a:solidFill>
                  <a:srgbClr val="1B1363"/>
                </a:solidFill>
              </a:rPr>
              <a:t> </a:t>
            </a:r>
            <a:r>
              <a:rPr lang="ru-RU" sz="4400" b="1" spc="454" dirty="0">
                <a:solidFill>
                  <a:srgbClr val="1B1363"/>
                </a:solidFill>
              </a:rPr>
              <a:t>развитие</a:t>
            </a:r>
            <a:r>
              <a:rPr lang="ru-RU" sz="4400" b="1" spc="-1" dirty="0">
                <a:solidFill>
                  <a:srgbClr val="1B1363"/>
                </a:solidFill>
              </a:rPr>
              <a:t> </a:t>
            </a:r>
            <a:r>
              <a:rPr lang="ru-RU" sz="4400" b="1" spc="352" dirty="0">
                <a:solidFill>
                  <a:srgbClr val="1B1363"/>
                </a:solidFill>
              </a:rPr>
              <a:t>муниципальной</a:t>
            </a:r>
            <a:r>
              <a:rPr lang="ru-RU" sz="4400" b="1" spc="-1" dirty="0">
                <a:solidFill>
                  <a:srgbClr val="1B1363"/>
                </a:solidFill>
              </a:rPr>
              <a:t> </a:t>
            </a:r>
            <a:r>
              <a:rPr lang="ru-RU" sz="4400" b="1" spc="463" dirty="0">
                <a:solidFill>
                  <a:srgbClr val="1B1363"/>
                </a:solidFill>
              </a:rPr>
              <a:t>сети </a:t>
            </a:r>
            <a:r>
              <a:rPr lang="ru-RU" sz="4400" b="1" spc="463" dirty="0" err="1">
                <a:solidFill>
                  <a:srgbClr val="1B1363"/>
                </a:solidFill>
              </a:rPr>
              <a:t>медиаволонтерства</a:t>
            </a:r>
            <a:endParaRPr lang="ru-RU" sz="4400" b="0" strike="noStrike" spc="-1" dirty="0">
              <a:latin typeface="Calibri"/>
            </a:endParaRPr>
          </a:p>
        </p:txBody>
      </p:sp>
      <p:sp>
        <p:nvSpPr>
          <p:cNvPr id="158" name="CustomShape 51"/>
          <p:cNvSpPr/>
          <p:nvPr/>
        </p:nvSpPr>
        <p:spPr>
          <a:xfrm>
            <a:off x="1680480" y="4113360"/>
            <a:ext cx="17847720" cy="5262515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pPr marL="96480">
              <a:lnSpc>
                <a:spcPct val="100000"/>
              </a:lnSpc>
              <a:spcBef>
                <a:spcPts val="96"/>
              </a:spcBef>
            </a:pPr>
            <a:r>
              <a:rPr lang="ru-RU" sz="3450" b="1" strike="noStrike" spc="-225" dirty="0">
                <a:latin typeface="Arial"/>
              </a:rPr>
              <a:t>Цель:</a:t>
            </a:r>
            <a:r>
              <a:rPr lang="ru-RU" sz="3450" b="1" strike="noStrike" spc="-350" dirty="0">
                <a:latin typeface="Arial"/>
              </a:rPr>
              <a:t> </a:t>
            </a:r>
            <a:r>
              <a:rPr lang="ru-RU" sz="3450" b="0" strike="noStrike" spc="-120" dirty="0">
                <a:latin typeface="Microsoft Sans Serif"/>
              </a:rPr>
              <a:t>Комплексное</a:t>
            </a:r>
            <a:r>
              <a:rPr lang="ru-RU" sz="3450" b="0" strike="noStrike" spc="-262" dirty="0">
                <a:latin typeface="Microsoft Sans Serif"/>
              </a:rPr>
              <a:t> </a:t>
            </a:r>
            <a:r>
              <a:rPr lang="ru-RU" sz="3450" b="0" strike="noStrike" spc="-145" dirty="0" smtClean="0">
                <a:latin typeface="Microsoft Sans Serif"/>
              </a:rPr>
              <a:t>развитие  добровольческого движения Курганской области в медиа-сфере через развитие региональной сети внештатных корреспондентов Молодежного портала Зауралья </a:t>
            </a:r>
            <a:r>
              <a:rPr lang="en-US" sz="3450" b="0" strike="noStrike" spc="-145" dirty="0" smtClean="0">
                <a:latin typeface="Microsoft Sans Serif"/>
              </a:rPr>
              <a:t>PROSPEKT45.RU</a:t>
            </a:r>
            <a:r>
              <a:rPr lang="ru-RU" sz="3450" b="0" strike="noStrike" spc="-145" dirty="0" smtClean="0">
                <a:latin typeface="Microsoft Sans Serif"/>
              </a:rPr>
              <a:t> и открытие муниципальных волонтерских корпунктов портала на базе уже созданных муниципальных центров развития добровольчества для медиа-сопровождения муниципальных событий в сфере добровольчества</a:t>
            </a:r>
            <a:endParaRPr lang="ru-RU" sz="3450" b="0" strike="noStrike" spc="-1" dirty="0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3399"/>
              </a:spcBef>
            </a:pPr>
            <a:r>
              <a:rPr lang="ru-RU" sz="3450" b="1" strike="noStrike" spc="-250" dirty="0">
                <a:latin typeface="Arial"/>
              </a:rPr>
              <a:t>Проблема:</a:t>
            </a:r>
            <a:endParaRPr lang="ru-RU" sz="3450" b="0" strike="noStrike" spc="-1" dirty="0">
              <a:latin typeface="Arial"/>
            </a:endParaRPr>
          </a:p>
          <a:p>
            <a:pPr marL="12600">
              <a:lnSpc>
                <a:spcPts val="4161"/>
              </a:lnSpc>
              <a:spcBef>
                <a:spcPts val="74"/>
              </a:spcBef>
            </a:pPr>
            <a:r>
              <a:rPr lang="ru-RU" sz="3450" b="0" strike="noStrike" spc="-97" dirty="0">
                <a:latin typeface="Microsoft Sans Serif"/>
              </a:rPr>
              <a:t>Отсутствие </a:t>
            </a:r>
            <a:r>
              <a:rPr lang="ru-RU" sz="3450" b="0" strike="noStrike" spc="-120" dirty="0" smtClean="0">
                <a:latin typeface="Microsoft Sans Serif"/>
              </a:rPr>
              <a:t>единой сети молодёжных сообществ в Интернете, что существенно сказывается на тиражировании контента: информация не доходит до потребителя из-за низкого качества контента и небольшого охвата.</a:t>
            </a:r>
            <a:endParaRPr lang="ru-RU" sz="3450" b="0" strike="noStrike" spc="-1" dirty="0">
              <a:latin typeface="Arial"/>
            </a:endParaRPr>
          </a:p>
        </p:txBody>
      </p:sp>
      <p:sp>
        <p:nvSpPr>
          <p:cNvPr id="159" name="CustomShape 52"/>
          <p:cNvSpPr/>
          <p:nvPr/>
        </p:nvSpPr>
        <p:spPr>
          <a:xfrm>
            <a:off x="1000937" y="4263516"/>
            <a:ext cx="197503" cy="2378683"/>
          </a:xfrm>
          <a:custGeom>
            <a:avLst/>
            <a:gdLst/>
            <a:ahLst/>
            <a:cxnLst/>
            <a:rect l="l" t="t" r="r" b="b"/>
            <a:pathLst>
              <a:path w="283209" h="1539239">
                <a:moveTo>
                  <a:pt x="282713" y="0"/>
                </a:moveTo>
                <a:lnTo>
                  <a:pt x="0" y="0"/>
                </a:lnTo>
                <a:lnTo>
                  <a:pt x="0" y="1539220"/>
                </a:lnTo>
                <a:lnTo>
                  <a:pt x="282713" y="1539220"/>
                </a:lnTo>
                <a:lnTo>
                  <a:pt x="282713" y="0"/>
                </a:lnTo>
                <a:close/>
              </a:path>
            </a:pathLst>
          </a:custGeom>
          <a:solidFill>
            <a:srgbClr val="FFC60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160" name="CustomShape 53"/>
          <p:cNvSpPr/>
          <p:nvPr/>
        </p:nvSpPr>
        <p:spPr>
          <a:xfrm>
            <a:off x="956520" y="7315199"/>
            <a:ext cx="241920" cy="2060675"/>
          </a:xfrm>
          <a:custGeom>
            <a:avLst/>
            <a:gdLst/>
            <a:ahLst/>
            <a:cxnLst/>
            <a:rect l="l" t="t" r="r" b="b"/>
            <a:pathLst>
              <a:path w="283209" h="3173095">
                <a:moveTo>
                  <a:pt x="282713" y="0"/>
                </a:moveTo>
                <a:lnTo>
                  <a:pt x="0" y="0"/>
                </a:lnTo>
                <a:lnTo>
                  <a:pt x="0" y="3172678"/>
                </a:lnTo>
                <a:lnTo>
                  <a:pt x="282713" y="3172678"/>
                </a:lnTo>
                <a:lnTo>
                  <a:pt x="282713" y="0"/>
                </a:lnTo>
                <a:close/>
              </a:path>
            </a:pathLst>
          </a:custGeom>
          <a:solidFill>
            <a:srgbClr val="53B847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1" name="Group 1"/>
          <p:cNvGrpSpPr/>
          <p:nvPr/>
        </p:nvGrpSpPr>
        <p:grpSpPr>
          <a:xfrm>
            <a:off x="628200" y="0"/>
            <a:ext cx="5570640" cy="11308320"/>
            <a:chOff x="628200" y="0"/>
            <a:chExt cx="5570640" cy="11308320"/>
          </a:xfrm>
        </p:grpSpPr>
        <p:sp>
          <p:nvSpPr>
            <p:cNvPr id="162" name="CustomShape 2"/>
            <p:cNvSpPr/>
            <p:nvPr/>
          </p:nvSpPr>
          <p:spPr>
            <a:xfrm>
              <a:off x="672480" y="0"/>
              <a:ext cx="3825000" cy="11308320"/>
            </a:xfrm>
            <a:custGeom>
              <a:avLst/>
              <a:gdLst/>
              <a:ahLst/>
              <a:cxnLst/>
              <a:rect l="l" t="t" r="r" b="b"/>
              <a:pathLst>
                <a:path w="3825240" h="11308715">
                  <a:moveTo>
                    <a:pt x="3824928" y="6224389"/>
                  </a:moveTo>
                  <a:lnTo>
                    <a:pt x="3824694" y="6282111"/>
                  </a:lnTo>
                  <a:lnTo>
                    <a:pt x="3823993" y="6339722"/>
                  </a:lnTo>
                  <a:lnTo>
                    <a:pt x="3822828" y="6397220"/>
                  </a:lnTo>
                  <a:lnTo>
                    <a:pt x="3821200" y="6454603"/>
                  </a:lnTo>
                  <a:lnTo>
                    <a:pt x="3819111" y="6511870"/>
                  </a:lnTo>
                  <a:lnTo>
                    <a:pt x="3816562" y="6569018"/>
                  </a:lnTo>
                  <a:lnTo>
                    <a:pt x="3813555" y="6626046"/>
                  </a:lnTo>
                  <a:lnTo>
                    <a:pt x="3810093" y="6682952"/>
                  </a:lnTo>
                  <a:lnTo>
                    <a:pt x="3806177" y="6739735"/>
                  </a:lnTo>
                  <a:lnTo>
                    <a:pt x="3801808" y="6796391"/>
                  </a:lnTo>
                  <a:lnTo>
                    <a:pt x="3796989" y="6852921"/>
                  </a:lnTo>
                  <a:lnTo>
                    <a:pt x="3791722" y="6909321"/>
                  </a:lnTo>
                  <a:lnTo>
                    <a:pt x="3786007" y="6965591"/>
                  </a:lnTo>
                  <a:lnTo>
                    <a:pt x="3779848" y="7021727"/>
                  </a:lnTo>
                  <a:lnTo>
                    <a:pt x="3773245" y="7077729"/>
                  </a:lnTo>
                  <a:lnTo>
                    <a:pt x="3766201" y="7133595"/>
                  </a:lnTo>
                  <a:lnTo>
                    <a:pt x="3758717" y="7189323"/>
                  </a:lnTo>
                  <a:lnTo>
                    <a:pt x="3750795" y="7244911"/>
                  </a:lnTo>
                  <a:lnTo>
                    <a:pt x="3742438" y="7300357"/>
                  </a:lnTo>
                  <a:lnTo>
                    <a:pt x="3733646" y="7355659"/>
                  </a:lnTo>
                  <a:lnTo>
                    <a:pt x="3724421" y="7410817"/>
                  </a:lnTo>
                  <a:lnTo>
                    <a:pt x="3714766" y="7465827"/>
                  </a:lnTo>
                  <a:lnTo>
                    <a:pt x="3704682" y="7520688"/>
                  </a:lnTo>
                  <a:lnTo>
                    <a:pt x="3694171" y="7575399"/>
                  </a:lnTo>
                  <a:lnTo>
                    <a:pt x="3683234" y="7629957"/>
                  </a:lnTo>
                  <a:lnTo>
                    <a:pt x="3671874" y="7684361"/>
                  </a:lnTo>
                  <a:lnTo>
                    <a:pt x="3660093" y="7738609"/>
                  </a:lnTo>
                  <a:lnTo>
                    <a:pt x="3647891" y="7792699"/>
                  </a:lnTo>
                  <a:lnTo>
                    <a:pt x="3635271" y="7846629"/>
                  </a:lnTo>
                  <a:lnTo>
                    <a:pt x="3622235" y="7900398"/>
                  </a:lnTo>
                  <a:lnTo>
                    <a:pt x="3608785" y="7954004"/>
                  </a:lnTo>
                  <a:lnTo>
                    <a:pt x="3594922" y="8007444"/>
                  </a:lnTo>
                  <a:lnTo>
                    <a:pt x="3580647" y="8060718"/>
                  </a:lnTo>
                  <a:lnTo>
                    <a:pt x="3565964" y="8113823"/>
                  </a:lnTo>
                  <a:lnTo>
                    <a:pt x="3550873" y="8166758"/>
                  </a:lnTo>
                  <a:lnTo>
                    <a:pt x="3535377" y="8219520"/>
                  </a:lnTo>
                  <a:lnTo>
                    <a:pt x="3519477" y="8272109"/>
                  </a:lnTo>
                  <a:lnTo>
                    <a:pt x="3503175" y="8324521"/>
                  </a:lnTo>
                  <a:lnTo>
                    <a:pt x="3486473" y="8376756"/>
                  </a:lnTo>
                  <a:lnTo>
                    <a:pt x="3469372" y="8428812"/>
                  </a:lnTo>
                  <a:lnTo>
                    <a:pt x="3451875" y="8480687"/>
                  </a:lnTo>
                  <a:lnTo>
                    <a:pt x="3433983" y="8532378"/>
                  </a:lnTo>
                  <a:lnTo>
                    <a:pt x="3415698" y="8583885"/>
                  </a:lnTo>
                  <a:lnTo>
                    <a:pt x="3397022" y="8635205"/>
                  </a:lnTo>
                  <a:lnTo>
                    <a:pt x="3377957" y="8686337"/>
                  </a:lnTo>
                  <a:lnTo>
                    <a:pt x="3358503" y="8737278"/>
                  </a:lnTo>
                  <a:lnTo>
                    <a:pt x="3338665" y="8788028"/>
                  </a:lnTo>
                  <a:lnTo>
                    <a:pt x="3318442" y="8838584"/>
                  </a:lnTo>
                  <a:lnTo>
                    <a:pt x="3297836" y="8888944"/>
                  </a:lnTo>
                  <a:lnTo>
                    <a:pt x="3276851" y="8939107"/>
                  </a:lnTo>
                  <a:lnTo>
                    <a:pt x="3255487" y="8989071"/>
                  </a:lnTo>
                  <a:lnTo>
                    <a:pt x="3233746" y="9038834"/>
                  </a:lnTo>
                  <a:lnTo>
                    <a:pt x="3211630" y="9088394"/>
                  </a:lnTo>
                  <a:lnTo>
                    <a:pt x="3189140" y="9137750"/>
                  </a:lnTo>
                  <a:lnTo>
                    <a:pt x="3166279" y="9186899"/>
                  </a:lnTo>
                  <a:lnTo>
                    <a:pt x="3143049" y="9235840"/>
                  </a:lnTo>
                  <a:lnTo>
                    <a:pt x="3119451" y="9284572"/>
                  </a:lnTo>
                  <a:lnTo>
                    <a:pt x="3095486" y="9333091"/>
                  </a:lnTo>
                  <a:lnTo>
                    <a:pt x="3071158" y="9381397"/>
                  </a:lnTo>
                  <a:lnTo>
                    <a:pt x="3046467" y="9429488"/>
                  </a:lnTo>
                  <a:lnTo>
                    <a:pt x="3021415" y="9477362"/>
                  </a:lnTo>
                  <a:lnTo>
                    <a:pt x="2996004" y="9525017"/>
                  </a:lnTo>
                  <a:lnTo>
                    <a:pt x="2970236" y="9572451"/>
                  </a:lnTo>
                  <a:lnTo>
                    <a:pt x="2944113" y="9619662"/>
                  </a:lnTo>
                  <a:lnTo>
                    <a:pt x="2917637" y="9666650"/>
                  </a:lnTo>
                  <a:lnTo>
                    <a:pt x="2890808" y="9713411"/>
                  </a:lnTo>
                  <a:lnTo>
                    <a:pt x="2863630" y="9759945"/>
                  </a:lnTo>
                  <a:lnTo>
                    <a:pt x="2836104" y="9806249"/>
                  </a:lnTo>
                  <a:lnTo>
                    <a:pt x="2808231" y="9852321"/>
                  </a:lnTo>
                  <a:lnTo>
                    <a:pt x="2780014" y="9898160"/>
                  </a:lnTo>
                  <a:lnTo>
                    <a:pt x="2751454" y="9943764"/>
                  </a:lnTo>
                  <a:lnTo>
                    <a:pt x="2722553" y="9989131"/>
                  </a:lnTo>
                  <a:lnTo>
                    <a:pt x="2693313" y="10034260"/>
                  </a:lnTo>
                  <a:lnTo>
                    <a:pt x="2663736" y="10079148"/>
                  </a:lnTo>
                  <a:lnTo>
                    <a:pt x="2633823" y="10123794"/>
                  </a:lnTo>
                  <a:lnTo>
                    <a:pt x="2603577" y="10168196"/>
                  </a:lnTo>
                  <a:lnTo>
                    <a:pt x="2572998" y="10212352"/>
                  </a:lnTo>
                  <a:lnTo>
                    <a:pt x="2542089" y="10256261"/>
                  </a:lnTo>
                  <a:lnTo>
                    <a:pt x="2510852" y="10299920"/>
                  </a:lnTo>
                  <a:lnTo>
                    <a:pt x="2479288" y="10343328"/>
                  </a:lnTo>
                  <a:lnTo>
                    <a:pt x="2447400" y="10386483"/>
                  </a:lnTo>
                  <a:lnTo>
                    <a:pt x="2415188" y="10429383"/>
                  </a:lnTo>
                  <a:lnTo>
                    <a:pt x="2382656" y="10472027"/>
                  </a:lnTo>
                  <a:lnTo>
                    <a:pt x="2349804" y="10514412"/>
                  </a:lnTo>
                  <a:lnTo>
                    <a:pt x="2316634" y="10556537"/>
                  </a:lnTo>
                  <a:lnTo>
                    <a:pt x="2283148" y="10598400"/>
                  </a:lnTo>
                  <a:lnTo>
                    <a:pt x="2249349" y="10640000"/>
                  </a:lnTo>
                  <a:lnTo>
                    <a:pt x="2215237" y="10681334"/>
                  </a:lnTo>
                  <a:lnTo>
                    <a:pt x="2180815" y="10722400"/>
                  </a:lnTo>
                  <a:lnTo>
                    <a:pt x="2146084" y="10763197"/>
                  </a:lnTo>
                  <a:lnTo>
                    <a:pt x="2111047" y="10803724"/>
                  </a:lnTo>
                  <a:lnTo>
                    <a:pt x="2075704" y="10843978"/>
                  </a:lnTo>
                  <a:lnTo>
                    <a:pt x="2040058" y="10883957"/>
                  </a:lnTo>
                  <a:lnTo>
                    <a:pt x="2004111" y="10923659"/>
                  </a:lnTo>
                  <a:lnTo>
                    <a:pt x="1967864" y="10963084"/>
                  </a:lnTo>
                  <a:lnTo>
                    <a:pt x="1931319" y="11002229"/>
                  </a:lnTo>
                  <a:lnTo>
                    <a:pt x="1894478" y="11041092"/>
                  </a:lnTo>
                  <a:lnTo>
                    <a:pt x="1857343" y="11079672"/>
                  </a:lnTo>
                  <a:lnTo>
                    <a:pt x="1819915" y="11117966"/>
                  </a:lnTo>
                  <a:lnTo>
                    <a:pt x="1782197" y="11155973"/>
                  </a:lnTo>
                  <a:lnTo>
                    <a:pt x="1744190" y="11193691"/>
                  </a:lnTo>
                  <a:lnTo>
                    <a:pt x="1705895" y="11231119"/>
                  </a:lnTo>
                  <a:lnTo>
                    <a:pt x="1667316" y="11268254"/>
                  </a:lnTo>
                  <a:lnTo>
                    <a:pt x="1628453" y="11305095"/>
                  </a:lnTo>
                  <a:lnTo>
                    <a:pt x="1624746" y="11308556"/>
                  </a:lnTo>
                  <a:moveTo>
                    <a:pt x="0" y="0"/>
                  </a:moveTo>
                  <a:lnTo>
                    <a:pt x="55711" y="28529"/>
                  </a:lnTo>
                  <a:lnTo>
                    <a:pt x="103585" y="53581"/>
                  </a:lnTo>
                  <a:lnTo>
                    <a:pt x="151240" y="78991"/>
                  </a:lnTo>
                  <a:lnTo>
                    <a:pt x="198674" y="104759"/>
                  </a:lnTo>
                  <a:lnTo>
                    <a:pt x="245886" y="130882"/>
                  </a:lnTo>
                  <a:lnTo>
                    <a:pt x="292873" y="157359"/>
                  </a:lnTo>
                  <a:lnTo>
                    <a:pt x="339634" y="184187"/>
                  </a:lnTo>
                  <a:lnTo>
                    <a:pt x="386168" y="211365"/>
                  </a:lnTo>
                  <a:lnTo>
                    <a:pt x="432472" y="238892"/>
                  </a:lnTo>
                  <a:lnTo>
                    <a:pt x="478544" y="266764"/>
                  </a:lnTo>
                  <a:lnTo>
                    <a:pt x="524383" y="294981"/>
                  </a:lnTo>
                  <a:lnTo>
                    <a:pt x="569987" y="323541"/>
                  </a:lnTo>
                  <a:lnTo>
                    <a:pt x="615354" y="352442"/>
                  </a:lnTo>
                  <a:lnTo>
                    <a:pt x="660483" y="381682"/>
                  </a:lnTo>
                  <a:lnTo>
                    <a:pt x="705371" y="411260"/>
                  </a:lnTo>
                  <a:lnTo>
                    <a:pt x="750017" y="441172"/>
                  </a:lnTo>
                  <a:lnTo>
                    <a:pt x="794419" y="471419"/>
                  </a:lnTo>
                  <a:lnTo>
                    <a:pt x="838576" y="501998"/>
                  </a:lnTo>
                  <a:lnTo>
                    <a:pt x="882484" y="532906"/>
                  </a:lnTo>
                  <a:lnTo>
                    <a:pt x="926143" y="564144"/>
                  </a:lnTo>
                  <a:lnTo>
                    <a:pt x="969551" y="595707"/>
                  </a:lnTo>
                  <a:lnTo>
                    <a:pt x="1012706" y="627596"/>
                  </a:lnTo>
                  <a:lnTo>
                    <a:pt x="1055607" y="659807"/>
                  </a:lnTo>
                  <a:lnTo>
                    <a:pt x="1098250" y="692340"/>
                  </a:lnTo>
                  <a:lnTo>
                    <a:pt x="1140635" y="725192"/>
                  </a:lnTo>
                  <a:lnTo>
                    <a:pt x="1182761" y="758362"/>
                  </a:lnTo>
                  <a:lnTo>
                    <a:pt x="1224624" y="791847"/>
                  </a:lnTo>
                  <a:lnTo>
                    <a:pt x="1266223" y="825647"/>
                  </a:lnTo>
                  <a:lnTo>
                    <a:pt x="1307557" y="859759"/>
                  </a:lnTo>
                  <a:lnTo>
                    <a:pt x="1348623" y="894181"/>
                  </a:lnTo>
                  <a:lnTo>
                    <a:pt x="1389421" y="928912"/>
                  </a:lnTo>
                  <a:lnTo>
                    <a:pt x="1429947" y="963949"/>
                  </a:lnTo>
                  <a:lnTo>
                    <a:pt x="1470201" y="999292"/>
                  </a:lnTo>
                  <a:lnTo>
                    <a:pt x="1510180" y="1034938"/>
                  </a:lnTo>
                  <a:lnTo>
                    <a:pt x="1549883" y="1070885"/>
                  </a:lnTo>
                  <a:lnTo>
                    <a:pt x="1589308" y="1107132"/>
                  </a:lnTo>
                  <a:lnTo>
                    <a:pt x="1628453" y="1143677"/>
                  </a:lnTo>
                  <a:lnTo>
                    <a:pt x="1667316" y="1180518"/>
                  </a:lnTo>
                  <a:lnTo>
                    <a:pt x="1705895" y="1217653"/>
                  </a:lnTo>
                  <a:lnTo>
                    <a:pt x="1744190" y="1255081"/>
                  </a:lnTo>
                  <a:lnTo>
                    <a:pt x="1782197" y="1292800"/>
                  </a:lnTo>
                  <a:lnTo>
                    <a:pt x="1819915" y="1330807"/>
                  </a:lnTo>
                  <a:lnTo>
                    <a:pt x="1857343" y="1369101"/>
                  </a:lnTo>
                  <a:lnTo>
                    <a:pt x="1894478" y="1407681"/>
                  </a:lnTo>
                  <a:lnTo>
                    <a:pt x="1931319" y="1446544"/>
                  </a:lnTo>
                  <a:lnTo>
                    <a:pt x="1967864" y="1485689"/>
                  </a:lnTo>
                  <a:lnTo>
                    <a:pt x="2004111" y="1525114"/>
                  </a:lnTo>
                  <a:lnTo>
                    <a:pt x="2040058" y="1564817"/>
                  </a:lnTo>
                  <a:lnTo>
                    <a:pt x="2075704" y="1604796"/>
                  </a:lnTo>
                  <a:lnTo>
                    <a:pt x="2111047" y="1645050"/>
                  </a:lnTo>
                  <a:lnTo>
                    <a:pt x="2146084" y="1685576"/>
                  </a:lnTo>
                  <a:lnTo>
                    <a:pt x="2180815" y="1726373"/>
                  </a:lnTo>
                  <a:lnTo>
                    <a:pt x="2215237" y="1767440"/>
                  </a:lnTo>
                  <a:lnTo>
                    <a:pt x="2249349" y="1808774"/>
                  </a:lnTo>
                  <a:lnTo>
                    <a:pt x="2283148" y="1850373"/>
                  </a:lnTo>
                  <a:lnTo>
                    <a:pt x="2316634" y="1892236"/>
                  </a:lnTo>
                  <a:lnTo>
                    <a:pt x="2349804" y="1934362"/>
                  </a:lnTo>
                  <a:lnTo>
                    <a:pt x="2382656" y="1976747"/>
                  </a:lnTo>
                  <a:lnTo>
                    <a:pt x="2415188" y="2019391"/>
                  </a:lnTo>
                  <a:lnTo>
                    <a:pt x="2447400" y="2062291"/>
                  </a:lnTo>
                  <a:lnTo>
                    <a:pt x="2479288" y="2105446"/>
                  </a:lnTo>
                  <a:lnTo>
                    <a:pt x="2510852" y="2148854"/>
                  </a:lnTo>
                  <a:lnTo>
                    <a:pt x="2542089" y="2192513"/>
                  </a:lnTo>
                  <a:lnTo>
                    <a:pt x="2572998" y="2236422"/>
                  </a:lnTo>
                  <a:lnTo>
                    <a:pt x="2603577" y="2280578"/>
                  </a:lnTo>
                  <a:lnTo>
                    <a:pt x="2633823" y="2324980"/>
                  </a:lnTo>
                  <a:lnTo>
                    <a:pt x="2663736" y="2369626"/>
                  </a:lnTo>
                  <a:lnTo>
                    <a:pt x="2693313" y="2414515"/>
                  </a:lnTo>
                  <a:lnTo>
                    <a:pt x="2722553" y="2459643"/>
                  </a:lnTo>
                  <a:lnTo>
                    <a:pt x="2751454" y="2505011"/>
                  </a:lnTo>
                  <a:lnTo>
                    <a:pt x="2780014" y="2550615"/>
                  </a:lnTo>
                  <a:lnTo>
                    <a:pt x="2808231" y="2596454"/>
                  </a:lnTo>
                  <a:lnTo>
                    <a:pt x="2836104" y="2642527"/>
                  </a:lnTo>
                  <a:lnTo>
                    <a:pt x="2863630" y="2688830"/>
                  </a:lnTo>
                  <a:lnTo>
                    <a:pt x="2890808" y="2735364"/>
                  </a:lnTo>
                  <a:lnTo>
                    <a:pt x="2917637" y="2782125"/>
                  </a:lnTo>
                  <a:lnTo>
                    <a:pt x="2944113" y="2829113"/>
                  </a:lnTo>
                  <a:lnTo>
                    <a:pt x="2970236" y="2876325"/>
                  </a:lnTo>
                  <a:lnTo>
                    <a:pt x="2996004" y="2923759"/>
                  </a:lnTo>
                  <a:lnTo>
                    <a:pt x="3021415" y="2971414"/>
                  </a:lnTo>
                  <a:lnTo>
                    <a:pt x="3046467" y="3019288"/>
                  </a:lnTo>
                  <a:lnTo>
                    <a:pt x="3071158" y="3067378"/>
                  </a:lnTo>
                  <a:lnTo>
                    <a:pt x="3095486" y="3115685"/>
                  </a:lnTo>
                  <a:lnTo>
                    <a:pt x="3119451" y="3164204"/>
                  </a:lnTo>
                  <a:lnTo>
                    <a:pt x="3143049" y="3212936"/>
                  </a:lnTo>
                  <a:lnTo>
                    <a:pt x="3166279" y="3261877"/>
                  </a:lnTo>
                  <a:lnTo>
                    <a:pt x="3189140" y="3311026"/>
                  </a:lnTo>
                  <a:lnTo>
                    <a:pt x="3211630" y="3360382"/>
                  </a:lnTo>
                  <a:lnTo>
                    <a:pt x="3233746" y="3409942"/>
                  </a:lnTo>
                  <a:lnTo>
                    <a:pt x="3255487" y="3459705"/>
                  </a:lnTo>
                  <a:lnTo>
                    <a:pt x="3276851" y="3509669"/>
                  </a:lnTo>
                  <a:lnTo>
                    <a:pt x="3297836" y="3559832"/>
                  </a:lnTo>
                  <a:lnTo>
                    <a:pt x="3318442" y="3610193"/>
                  </a:lnTo>
                  <a:lnTo>
                    <a:pt x="3338665" y="3660748"/>
                  </a:lnTo>
                  <a:lnTo>
                    <a:pt x="3358503" y="3711498"/>
                  </a:lnTo>
                  <a:lnTo>
                    <a:pt x="3377957" y="3762440"/>
                  </a:lnTo>
                  <a:lnTo>
                    <a:pt x="3397022" y="3813572"/>
                  </a:lnTo>
                  <a:lnTo>
                    <a:pt x="3415698" y="3864892"/>
                  </a:lnTo>
                  <a:lnTo>
                    <a:pt x="3433983" y="3916399"/>
                  </a:lnTo>
                  <a:lnTo>
                    <a:pt x="3451875" y="3968090"/>
                  </a:lnTo>
                  <a:lnTo>
                    <a:pt x="3469372" y="4019965"/>
                  </a:lnTo>
                  <a:lnTo>
                    <a:pt x="3486473" y="4072020"/>
                  </a:lnTo>
                  <a:lnTo>
                    <a:pt x="3503175" y="4124256"/>
                  </a:lnTo>
                  <a:lnTo>
                    <a:pt x="3519477" y="4176668"/>
                  </a:lnTo>
                  <a:lnTo>
                    <a:pt x="3535377" y="4229257"/>
                  </a:lnTo>
                  <a:lnTo>
                    <a:pt x="3550873" y="4282019"/>
                  </a:lnTo>
                  <a:lnTo>
                    <a:pt x="3565964" y="4334954"/>
                  </a:lnTo>
                  <a:lnTo>
                    <a:pt x="3580647" y="4388059"/>
                  </a:lnTo>
                  <a:lnTo>
                    <a:pt x="3594922" y="4441333"/>
                  </a:lnTo>
                  <a:lnTo>
                    <a:pt x="3608785" y="4494774"/>
                  </a:lnTo>
                  <a:lnTo>
                    <a:pt x="3622235" y="4548379"/>
                  </a:lnTo>
                  <a:lnTo>
                    <a:pt x="3635271" y="4602148"/>
                  </a:lnTo>
                  <a:lnTo>
                    <a:pt x="3647891" y="4656079"/>
                  </a:lnTo>
                  <a:lnTo>
                    <a:pt x="3660093" y="4710169"/>
                  </a:lnTo>
                  <a:lnTo>
                    <a:pt x="3671874" y="4764417"/>
                  </a:lnTo>
                  <a:lnTo>
                    <a:pt x="3683234" y="4818820"/>
                  </a:lnTo>
                  <a:lnTo>
                    <a:pt x="3694171" y="4873379"/>
                  </a:lnTo>
                  <a:lnTo>
                    <a:pt x="3704682" y="4928089"/>
                  </a:lnTo>
                  <a:lnTo>
                    <a:pt x="3714766" y="4982951"/>
                  </a:lnTo>
                  <a:lnTo>
                    <a:pt x="3724421" y="5037961"/>
                  </a:lnTo>
                  <a:lnTo>
                    <a:pt x="3733646" y="5093118"/>
                  </a:lnTo>
                  <a:lnTo>
                    <a:pt x="3742438" y="5148421"/>
                  </a:lnTo>
                  <a:lnTo>
                    <a:pt x="3750795" y="5203867"/>
                  </a:lnTo>
                  <a:lnTo>
                    <a:pt x="3758717" y="5259455"/>
                  </a:lnTo>
                  <a:lnTo>
                    <a:pt x="3766201" y="5315183"/>
                  </a:lnTo>
                  <a:lnTo>
                    <a:pt x="3773245" y="5371048"/>
                  </a:lnTo>
                  <a:lnTo>
                    <a:pt x="3779848" y="5427051"/>
                  </a:lnTo>
                  <a:lnTo>
                    <a:pt x="3786007" y="5483187"/>
                  </a:lnTo>
                  <a:lnTo>
                    <a:pt x="3791722" y="5539457"/>
                  </a:lnTo>
                  <a:lnTo>
                    <a:pt x="3796989" y="5595857"/>
                  </a:lnTo>
                  <a:lnTo>
                    <a:pt x="3801808" y="5652386"/>
                  </a:lnTo>
                  <a:lnTo>
                    <a:pt x="3806177" y="5709043"/>
                  </a:lnTo>
                  <a:lnTo>
                    <a:pt x="3810093" y="5765826"/>
                  </a:lnTo>
                  <a:lnTo>
                    <a:pt x="3813555" y="5822732"/>
                  </a:lnTo>
                  <a:lnTo>
                    <a:pt x="3816562" y="5879760"/>
                  </a:lnTo>
                  <a:lnTo>
                    <a:pt x="3819111" y="5936908"/>
                  </a:lnTo>
                  <a:lnTo>
                    <a:pt x="3821200" y="5994175"/>
                  </a:lnTo>
                  <a:lnTo>
                    <a:pt x="3822828" y="6051558"/>
                  </a:lnTo>
                  <a:lnTo>
                    <a:pt x="3823993" y="6109056"/>
                  </a:lnTo>
                  <a:lnTo>
                    <a:pt x="3824694" y="6166667"/>
                  </a:lnTo>
                  <a:lnTo>
                    <a:pt x="3824928" y="6224389"/>
                  </a:lnTo>
                </a:path>
              </a:pathLst>
            </a:custGeom>
            <a:noFill/>
            <a:ln w="103320">
              <a:solidFill>
                <a:srgbClr val="FFC608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3" name="CustomShape 3"/>
            <p:cNvSpPr/>
            <p:nvPr/>
          </p:nvSpPr>
          <p:spPr>
            <a:xfrm>
              <a:off x="628200" y="513000"/>
              <a:ext cx="5570640" cy="2125800"/>
            </a:xfrm>
            <a:custGeom>
              <a:avLst/>
              <a:gdLst/>
              <a:ahLst/>
              <a:cxnLst/>
              <a:rect l="l" t="t" r="r" b="b"/>
              <a:pathLst>
                <a:path w="5570855" h="2125980">
                  <a:moveTo>
                    <a:pt x="5570511" y="0"/>
                  </a:moveTo>
                  <a:lnTo>
                    <a:pt x="0" y="0"/>
                  </a:lnTo>
                  <a:lnTo>
                    <a:pt x="0" y="2125589"/>
                  </a:lnTo>
                  <a:lnTo>
                    <a:pt x="5570511" y="2125589"/>
                  </a:lnTo>
                  <a:lnTo>
                    <a:pt x="557051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4" name="CustomShape 4"/>
            <p:cNvSpPr/>
            <p:nvPr/>
          </p:nvSpPr>
          <p:spPr>
            <a:xfrm>
              <a:off x="878040" y="816120"/>
              <a:ext cx="1702080" cy="1702080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851188" y="0"/>
                  </a:moveTo>
                  <a:lnTo>
                    <a:pt x="802963" y="1349"/>
                  </a:lnTo>
                  <a:lnTo>
                    <a:pt x="755435" y="5351"/>
                  </a:lnTo>
                  <a:lnTo>
                    <a:pt x="708674" y="11931"/>
                  </a:lnTo>
                  <a:lnTo>
                    <a:pt x="662755" y="21018"/>
                  </a:lnTo>
                  <a:lnTo>
                    <a:pt x="617750" y="32540"/>
                  </a:lnTo>
                  <a:lnTo>
                    <a:pt x="573730" y="46423"/>
                  </a:lnTo>
                  <a:lnTo>
                    <a:pt x="530768" y="62596"/>
                  </a:lnTo>
                  <a:lnTo>
                    <a:pt x="488938" y="80986"/>
                  </a:lnTo>
                  <a:lnTo>
                    <a:pt x="448310" y="101521"/>
                  </a:lnTo>
                  <a:lnTo>
                    <a:pt x="408959" y="124128"/>
                  </a:lnTo>
                  <a:lnTo>
                    <a:pt x="370955" y="148735"/>
                  </a:lnTo>
                  <a:lnTo>
                    <a:pt x="334372" y="175270"/>
                  </a:lnTo>
                  <a:lnTo>
                    <a:pt x="299282" y="203659"/>
                  </a:lnTo>
                  <a:lnTo>
                    <a:pt x="265757" y="233832"/>
                  </a:lnTo>
                  <a:lnTo>
                    <a:pt x="233870" y="265715"/>
                  </a:lnTo>
                  <a:lnTo>
                    <a:pt x="203694" y="299235"/>
                  </a:lnTo>
                  <a:lnTo>
                    <a:pt x="175300" y="334321"/>
                  </a:lnTo>
                  <a:lnTo>
                    <a:pt x="148762" y="370901"/>
                  </a:lnTo>
                  <a:lnTo>
                    <a:pt x="124151" y="408901"/>
                  </a:lnTo>
                  <a:lnTo>
                    <a:pt x="101540" y="448249"/>
                  </a:lnTo>
                  <a:lnTo>
                    <a:pt x="81002" y="488874"/>
                  </a:lnTo>
                  <a:lnTo>
                    <a:pt x="62608" y="530702"/>
                  </a:lnTo>
                  <a:lnTo>
                    <a:pt x="46433" y="573661"/>
                  </a:lnTo>
                  <a:lnTo>
                    <a:pt x="32547" y="617678"/>
                  </a:lnTo>
                  <a:lnTo>
                    <a:pt x="21023" y="662683"/>
                  </a:lnTo>
                  <a:lnTo>
                    <a:pt x="11934" y="708601"/>
                  </a:lnTo>
                  <a:lnTo>
                    <a:pt x="5352" y="755360"/>
                  </a:lnTo>
                  <a:lnTo>
                    <a:pt x="1350" y="802889"/>
                  </a:lnTo>
                  <a:lnTo>
                    <a:pt x="0" y="851115"/>
                  </a:lnTo>
                  <a:lnTo>
                    <a:pt x="1350" y="899335"/>
                  </a:lnTo>
                  <a:lnTo>
                    <a:pt x="5352" y="946858"/>
                  </a:lnTo>
                  <a:lnTo>
                    <a:pt x="11934" y="993613"/>
                  </a:lnTo>
                  <a:lnTo>
                    <a:pt x="21023" y="1039528"/>
                  </a:lnTo>
                  <a:lnTo>
                    <a:pt x="32547" y="1084529"/>
                  </a:lnTo>
                  <a:lnTo>
                    <a:pt x="46433" y="1128545"/>
                  </a:lnTo>
                  <a:lnTo>
                    <a:pt x="62608" y="1171502"/>
                  </a:lnTo>
                  <a:lnTo>
                    <a:pt x="81002" y="1213329"/>
                  </a:lnTo>
                  <a:lnTo>
                    <a:pt x="101540" y="1253953"/>
                  </a:lnTo>
                  <a:lnTo>
                    <a:pt x="124151" y="1293301"/>
                  </a:lnTo>
                  <a:lnTo>
                    <a:pt x="148762" y="1331302"/>
                  </a:lnTo>
                  <a:lnTo>
                    <a:pt x="175300" y="1367882"/>
                  </a:lnTo>
                  <a:lnTo>
                    <a:pt x="203694" y="1402969"/>
                  </a:lnTo>
                  <a:lnTo>
                    <a:pt x="233870" y="1436491"/>
                  </a:lnTo>
                  <a:lnTo>
                    <a:pt x="265757" y="1468375"/>
                  </a:lnTo>
                  <a:lnTo>
                    <a:pt x="299282" y="1498550"/>
                  </a:lnTo>
                  <a:lnTo>
                    <a:pt x="334372" y="1526941"/>
                  </a:lnTo>
                  <a:lnTo>
                    <a:pt x="370955" y="1553478"/>
                  </a:lnTo>
                  <a:lnTo>
                    <a:pt x="408959" y="1578087"/>
                  </a:lnTo>
                  <a:lnTo>
                    <a:pt x="448310" y="1600696"/>
                  </a:lnTo>
                  <a:lnTo>
                    <a:pt x="488938" y="1621233"/>
                  </a:lnTo>
                  <a:lnTo>
                    <a:pt x="530768" y="1639625"/>
                  </a:lnTo>
                  <a:lnTo>
                    <a:pt x="573730" y="1655800"/>
                  </a:lnTo>
                  <a:lnTo>
                    <a:pt x="617750" y="1669685"/>
                  </a:lnTo>
                  <a:lnTo>
                    <a:pt x="662755" y="1681208"/>
                  </a:lnTo>
                  <a:lnTo>
                    <a:pt x="708674" y="1690297"/>
                  </a:lnTo>
                  <a:lnTo>
                    <a:pt x="755435" y="1696878"/>
                  </a:lnTo>
                  <a:lnTo>
                    <a:pt x="802963" y="1700880"/>
                  </a:lnTo>
                  <a:lnTo>
                    <a:pt x="851188" y="1702230"/>
                  </a:lnTo>
                  <a:lnTo>
                    <a:pt x="899409" y="1700880"/>
                  </a:lnTo>
                  <a:lnTo>
                    <a:pt x="946934" y="1696878"/>
                  </a:lnTo>
                  <a:lnTo>
                    <a:pt x="993690" y="1690297"/>
                  </a:lnTo>
                  <a:lnTo>
                    <a:pt x="1039606" y="1681208"/>
                  </a:lnTo>
                  <a:lnTo>
                    <a:pt x="1084609" y="1669685"/>
                  </a:lnTo>
                  <a:lnTo>
                    <a:pt x="1128626" y="1655800"/>
                  </a:lnTo>
                  <a:lnTo>
                    <a:pt x="1171584" y="1639625"/>
                  </a:lnTo>
                  <a:lnTo>
                    <a:pt x="1213413" y="1621233"/>
                  </a:lnTo>
                  <a:lnTo>
                    <a:pt x="1254038" y="1600696"/>
                  </a:lnTo>
                  <a:lnTo>
                    <a:pt x="1293388" y="1578087"/>
                  </a:lnTo>
                  <a:lnTo>
                    <a:pt x="1331390" y="1553478"/>
                  </a:lnTo>
                  <a:lnTo>
                    <a:pt x="1367971" y="1526941"/>
                  </a:lnTo>
                  <a:lnTo>
                    <a:pt x="1403060" y="1498550"/>
                  </a:lnTo>
                  <a:lnTo>
                    <a:pt x="1436583" y="1468375"/>
                  </a:lnTo>
                  <a:lnTo>
                    <a:pt x="1468469" y="1436491"/>
                  </a:lnTo>
                  <a:lnTo>
                    <a:pt x="1498645" y="1402969"/>
                  </a:lnTo>
                  <a:lnTo>
                    <a:pt x="1527037" y="1367882"/>
                  </a:lnTo>
                  <a:lnTo>
                    <a:pt x="1553575" y="1331302"/>
                  </a:lnTo>
                  <a:lnTo>
                    <a:pt x="1578186" y="1293301"/>
                  </a:lnTo>
                  <a:lnTo>
                    <a:pt x="1600796" y="1253953"/>
                  </a:lnTo>
                  <a:lnTo>
                    <a:pt x="1621334" y="1213329"/>
                  </a:lnTo>
                  <a:lnTo>
                    <a:pt x="1639727" y="1171502"/>
                  </a:lnTo>
                  <a:lnTo>
                    <a:pt x="1655902" y="1128545"/>
                  </a:lnTo>
                  <a:lnTo>
                    <a:pt x="1669788" y="1084529"/>
                  </a:lnTo>
                  <a:lnTo>
                    <a:pt x="1681312" y="1039528"/>
                  </a:lnTo>
                  <a:lnTo>
                    <a:pt x="1690401" y="993613"/>
                  </a:lnTo>
                  <a:lnTo>
                    <a:pt x="1696983" y="946858"/>
                  </a:lnTo>
                  <a:lnTo>
                    <a:pt x="1700985" y="899335"/>
                  </a:lnTo>
                  <a:lnTo>
                    <a:pt x="1702335" y="851115"/>
                  </a:lnTo>
                  <a:lnTo>
                    <a:pt x="1700781" y="799004"/>
                  </a:lnTo>
                  <a:lnTo>
                    <a:pt x="1696129" y="747466"/>
                  </a:lnTo>
                  <a:lnTo>
                    <a:pt x="1688395" y="696557"/>
                  </a:lnTo>
                  <a:lnTo>
                    <a:pt x="1677593" y="646336"/>
                  </a:lnTo>
                  <a:lnTo>
                    <a:pt x="1663739" y="596860"/>
                  </a:lnTo>
                  <a:lnTo>
                    <a:pt x="1646847" y="548186"/>
                  </a:lnTo>
                  <a:lnTo>
                    <a:pt x="1626934" y="500372"/>
                  </a:lnTo>
                  <a:lnTo>
                    <a:pt x="1587040" y="474676"/>
                  </a:lnTo>
                  <a:lnTo>
                    <a:pt x="1549886" y="495266"/>
                  </a:lnTo>
                  <a:lnTo>
                    <a:pt x="1547136" y="536496"/>
                  </a:lnTo>
                  <a:lnTo>
                    <a:pt x="1567732" y="586590"/>
                  </a:lnTo>
                  <a:lnTo>
                    <a:pt x="1584614" y="637724"/>
                  </a:lnTo>
                  <a:lnTo>
                    <a:pt x="1597768" y="689820"/>
                  </a:lnTo>
                  <a:lnTo>
                    <a:pt x="1607180" y="742802"/>
                  </a:lnTo>
                  <a:lnTo>
                    <a:pt x="1612837" y="796593"/>
                  </a:lnTo>
                  <a:lnTo>
                    <a:pt x="1614725" y="851115"/>
                  </a:lnTo>
                  <a:lnTo>
                    <a:pt x="1613220" y="899329"/>
                  </a:lnTo>
                  <a:lnTo>
                    <a:pt x="1608765" y="946756"/>
                  </a:lnTo>
                  <a:lnTo>
                    <a:pt x="1601450" y="993307"/>
                  </a:lnTo>
                  <a:lnTo>
                    <a:pt x="1591365" y="1038890"/>
                  </a:lnTo>
                  <a:lnTo>
                    <a:pt x="1578601" y="1083416"/>
                  </a:lnTo>
                  <a:lnTo>
                    <a:pt x="1563247" y="1126795"/>
                  </a:lnTo>
                  <a:lnTo>
                    <a:pt x="1545394" y="1168937"/>
                  </a:lnTo>
                  <a:lnTo>
                    <a:pt x="1525132" y="1209751"/>
                  </a:lnTo>
                  <a:lnTo>
                    <a:pt x="1502550" y="1249148"/>
                  </a:lnTo>
                  <a:lnTo>
                    <a:pt x="1477740" y="1287036"/>
                  </a:lnTo>
                  <a:lnTo>
                    <a:pt x="1450791" y="1323327"/>
                  </a:lnTo>
                  <a:lnTo>
                    <a:pt x="1421793" y="1357930"/>
                  </a:lnTo>
                  <a:lnTo>
                    <a:pt x="1390837" y="1390754"/>
                  </a:lnTo>
                  <a:lnTo>
                    <a:pt x="1358012" y="1421710"/>
                  </a:lnTo>
                  <a:lnTo>
                    <a:pt x="1323409" y="1450708"/>
                  </a:lnTo>
                  <a:lnTo>
                    <a:pt x="1287118" y="1477657"/>
                  </a:lnTo>
                  <a:lnTo>
                    <a:pt x="1249229" y="1502467"/>
                  </a:lnTo>
                  <a:lnTo>
                    <a:pt x="1209832" y="1525048"/>
                  </a:lnTo>
                  <a:lnTo>
                    <a:pt x="1169017" y="1545311"/>
                  </a:lnTo>
                  <a:lnTo>
                    <a:pt x="1126874" y="1563164"/>
                  </a:lnTo>
                  <a:lnTo>
                    <a:pt x="1083495" y="1578517"/>
                  </a:lnTo>
                  <a:lnTo>
                    <a:pt x="1038967" y="1591282"/>
                  </a:lnTo>
                  <a:lnTo>
                    <a:pt x="993383" y="1601366"/>
                  </a:lnTo>
                  <a:lnTo>
                    <a:pt x="946832" y="1608681"/>
                  </a:lnTo>
                  <a:lnTo>
                    <a:pt x="899403" y="1613136"/>
                  </a:lnTo>
                  <a:lnTo>
                    <a:pt x="851188" y="1614641"/>
                  </a:lnTo>
                  <a:lnTo>
                    <a:pt x="802968" y="1613136"/>
                  </a:lnTo>
                  <a:lnTo>
                    <a:pt x="755536" y="1608681"/>
                  </a:lnTo>
                  <a:lnTo>
                    <a:pt x="708980" y="1601366"/>
                  </a:lnTo>
                  <a:lnTo>
                    <a:pt x="663392" y="1591282"/>
                  </a:lnTo>
                  <a:lnTo>
                    <a:pt x="618861" y="1578517"/>
                  </a:lnTo>
                  <a:lnTo>
                    <a:pt x="575478" y="1563164"/>
                  </a:lnTo>
                  <a:lnTo>
                    <a:pt x="533332" y="1545311"/>
                  </a:lnTo>
                  <a:lnTo>
                    <a:pt x="492515" y="1525048"/>
                  </a:lnTo>
                  <a:lnTo>
                    <a:pt x="453115" y="1502467"/>
                  </a:lnTo>
                  <a:lnTo>
                    <a:pt x="415223" y="1477657"/>
                  </a:lnTo>
                  <a:lnTo>
                    <a:pt x="378930" y="1450708"/>
                  </a:lnTo>
                  <a:lnTo>
                    <a:pt x="344325" y="1421710"/>
                  </a:lnTo>
                  <a:lnTo>
                    <a:pt x="311498" y="1390754"/>
                  </a:lnTo>
                  <a:lnTo>
                    <a:pt x="280540" y="1357930"/>
                  </a:lnTo>
                  <a:lnTo>
                    <a:pt x="251540" y="1323327"/>
                  </a:lnTo>
                  <a:lnTo>
                    <a:pt x="224590" y="1287036"/>
                  </a:lnTo>
                  <a:lnTo>
                    <a:pt x="199778" y="1249148"/>
                  </a:lnTo>
                  <a:lnTo>
                    <a:pt x="177196" y="1209751"/>
                  </a:lnTo>
                  <a:lnTo>
                    <a:pt x="156933" y="1168937"/>
                  </a:lnTo>
                  <a:lnTo>
                    <a:pt x="139079" y="1126795"/>
                  </a:lnTo>
                  <a:lnTo>
                    <a:pt x="123724" y="1083416"/>
                  </a:lnTo>
                  <a:lnTo>
                    <a:pt x="110960" y="1038890"/>
                  </a:lnTo>
                  <a:lnTo>
                    <a:pt x="100874" y="993307"/>
                  </a:lnTo>
                  <a:lnTo>
                    <a:pt x="93559" y="946756"/>
                  </a:lnTo>
                  <a:lnTo>
                    <a:pt x="89104" y="899329"/>
                  </a:lnTo>
                  <a:lnTo>
                    <a:pt x="87599" y="851115"/>
                  </a:lnTo>
                  <a:lnTo>
                    <a:pt x="89104" y="802895"/>
                  </a:lnTo>
                  <a:lnTo>
                    <a:pt x="93559" y="755462"/>
                  </a:lnTo>
                  <a:lnTo>
                    <a:pt x="100874" y="708906"/>
                  </a:lnTo>
                  <a:lnTo>
                    <a:pt x="110960" y="663318"/>
                  </a:lnTo>
                  <a:lnTo>
                    <a:pt x="123724" y="618787"/>
                  </a:lnTo>
                  <a:lnTo>
                    <a:pt x="139079" y="575403"/>
                  </a:lnTo>
                  <a:lnTo>
                    <a:pt x="156933" y="533257"/>
                  </a:lnTo>
                  <a:lnTo>
                    <a:pt x="177196" y="492439"/>
                  </a:lnTo>
                  <a:lnTo>
                    <a:pt x="199778" y="453039"/>
                  </a:lnTo>
                  <a:lnTo>
                    <a:pt x="224590" y="415146"/>
                  </a:lnTo>
                  <a:lnTo>
                    <a:pt x="251540" y="378852"/>
                  </a:lnTo>
                  <a:lnTo>
                    <a:pt x="280540" y="344247"/>
                  </a:lnTo>
                  <a:lnTo>
                    <a:pt x="311498" y="311419"/>
                  </a:lnTo>
                  <a:lnTo>
                    <a:pt x="344325" y="280461"/>
                  </a:lnTo>
                  <a:lnTo>
                    <a:pt x="378930" y="251461"/>
                  </a:lnTo>
                  <a:lnTo>
                    <a:pt x="415223" y="224510"/>
                  </a:lnTo>
                  <a:lnTo>
                    <a:pt x="453115" y="199697"/>
                  </a:lnTo>
                  <a:lnTo>
                    <a:pt x="492515" y="177114"/>
                  </a:lnTo>
                  <a:lnTo>
                    <a:pt x="533332" y="156851"/>
                  </a:lnTo>
                  <a:lnTo>
                    <a:pt x="575478" y="138996"/>
                  </a:lnTo>
                  <a:lnTo>
                    <a:pt x="618861" y="123642"/>
                  </a:lnTo>
                  <a:lnTo>
                    <a:pt x="663392" y="110876"/>
                  </a:lnTo>
                  <a:lnTo>
                    <a:pt x="708980" y="100791"/>
                  </a:lnTo>
                  <a:lnTo>
                    <a:pt x="755536" y="93476"/>
                  </a:lnTo>
                  <a:lnTo>
                    <a:pt x="802968" y="89020"/>
                  </a:lnTo>
                  <a:lnTo>
                    <a:pt x="851188" y="87515"/>
                  </a:lnTo>
                  <a:lnTo>
                    <a:pt x="901730" y="89149"/>
                  </a:lnTo>
                  <a:lnTo>
                    <a:pt x="951704" y="94039"/>
                  </a:lnTo>
                  <a:lnTo>
                    <a:pt x="1001031" y="102169"/>
                  </a:lnTo>
                  <a:lnTo>
                    <a:pt x="1049630" y="113525"/>
                  </a:lnTo>
                  <a:lnTo>
                    <a:pt x="1097423" y="128090"/>
                  </a:lnTo>
                  <a:lnTo>
                    <a:pt x="1144331" y="145848"/>
                  </a:lnTo>
                  <a:lnTo>
                    <a:pt x="1149776" y="148047"/>
                  </a:lnTo>
                  <a:lnTo>
                    <a:pt x="1155399" y="149210"/>
                  </a:lnTo>
                  <a:lnTo>
                    <a:pt x="1161168" y="149210"/>
                  </a:lnTo>
                  <a:lnTo>
                    <a:pt x="1174008" y="147301"/>
                  </a:lnTo>
                  <a:lnTo>
                    <a:pt x="1185482" y="141870"/>
                  </a:lnTo>
                  <a:lnTo>
                    <a:pt x="1194906" y="133360"/>
                  </a:lnTo>
                  <a:lnTo>
                    <a:pt x="1201596" y="122216"/>
                  </a:lnTo>
                  <a:lnTo>
                    <a:pt x="1204956" y="105192"/>
                  </a:lnTo>
                  <a:lnTo>
                    <a:pt x="1201642" y="88743"/>
                  </a:lnTo>
                  <a:lnTo>
                    <a:pt x="1133221" y="47782"/>
                  </a:lnTo>
                  <a:lnTo>
                    <a:pt x="1087694" y="33221"/>
                  </a:lnTo>
                  <a:lnTo>
                    <a:pt x="1041501" y="21286"/>
                  </a:lnTo>
                  <a:lnTo>
                    <a:pt x="994699" y="11987"/>
                  </a:lnTo>
                  <a:lnTo>
                    <a:pt x="947342" y="5334"/>
                  </a:lnTo>
                  <a:lnTo>
                    <a:pt x="899486" y="1335"/>
                  </a:lnTo>
                  <a:lnTo>
                    <a:pt x="851188" y="0"/>
                  </a:lnTo>
                  <a:close/>
                </a:path>
              </a:pathLst>
            </a:custGeom>
            <a:solidFill>
              <a:srgbClr val="4B2A8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5" name="CustomShape 5"/>
            <p:cNvSpPr/>
            <p:nvPr/>
          </p:nvSpPr>
          <p:spPr>
            <a:xfrm>
              <a:off x="2096280" y="901440"/>
              <a:ext cx="388800" cy="388800"/>
            </a:xfrm>
            <a:custGeom>
              <a:avLst/>
              <a:gdLst/>
              <a:ahLst/>
              <a:cxnLst/>
              <a:rect l="l" t="t" r="r" b="b"/>
              <a:pathLst>
                <a:path w="389255" h="389255">
                  <a:moveTo>
                    <a:pt x="194329" y="0"/>
                  </a:moveTo>
                  <a:lnTo>
                    <a:pt x="149764" y="5132"/>
                  </a:lnTo>
                  <a:lnTo>
                    <a:pt x="108858" y="19751"/>
                  </a:lnTo>
                  <a:lnTo>
                    <a:pt x="72776" y="42691"/>
                  </a:lnTo>
                  <a:lnTo>
                    <a:pt x="42684" y="72785"/>
                  </a:lnTo>
                  <a:lnTo>
                    <a:pt x="19747" y="108867"/>
                  </a:lnTo>
                  <a:lnTo>
                    <a:pt x="5131" y="149770"/>
                  </a:lnTo>
                  <a:lnTo>
                    <a:pt x="0" y="194329"/>
                  </a:lnTo>
                  <a:lnTo>
                    <a:pt x="5131" y="238891"/>
                  </a:lnTo>
                  <a:lnTo>
                    <a:pt x="19747" y="279799"/>
                  </a:lnTo>
                  <a:lnTo>
                    <a:pt x="42684" y="315885"/>
                  </a:lnTo>
                  <a:lnTo>
                    <a:pt x="72776" y="345982"/>
                  </a:lnTo>
                  <a:lnTo>
                    <a:pt x="108858" y="368925"/>
                  </a:lnTo>
                  <a:lnTo>
                    <a:pt x="149764" y="383546"/>
                  </a:lnTo>
                  <a:lnTo>
                    <a:pt x="194329" y="388679"/>
                  </a:lnTo>
                  <a:lnTo>
                    <a:pt x="238884" y="383546"/>
                  </a:lnTo>
                  <a:lnTo>
                    <a:pt x="279788" y="368925"/>
                  </a:lnTo>
                  <a:lnTo>
                    <a:pt x="315872" y="345982"/>
                  </a:lnTo>
                  <a:lnTo>
                    <a:pt x="345969" y="315885"/>
                  </a:lnTo>
                  <a:lnTo>
                    <a:pt x="368913" y="279799"/>
                  </a:lnTo>
                  <a:lnTo>
                    <a:pt x="383535" y="238891"/>
                  </a:lnTo>
                  <a:lnTo>
                    <a:pt x="388668" y="194329"/>
                  </a:lnTo>
                  <a:lnTo>
                    <a:pt x="383535" y="149770"/>
                  </a:lnTo>
                  <a:lnTo>
                    <a:pt x="368913" y="108867"/>
                  </a:lnTo>
                  <a:lnTo>
                    <a:pt x="345969" y="72785"/>
                  </a:lnTo>
                  <a:lnTo>
                    <a:pt x="315872" y="42691"/>
                  </a:lnTo>
                  <a:lnTo>
                    <a:pt x="279788" y="19751"/>
                  </a:lnTo>
                  <a:lnTo>
                    <a:pt x="238884" y="5132"/>
                  </a:lnTo>
                  <a:lnTo>
                    <a:pt x="194329" y="0"/>
                  </a:lnTo>
                  <a:close/>
                </a:path>
              </a:pathLst>
            </a:custGeom>
            <a:solidFill>
              <a:srgbClr val="7BBBB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66" name="object 7"/>
            <p:cNvPicPr/>
            <p:nvPr/>
          </p:nvPicPr>
          <p:blipFill>
            <a:blip r:embed="rId2"/>
            <a:stretch/>
          </p:blipFill>
          <p:spPr>
            <a:xfrm>
              <a:off x="2124360" y="1047960"/>
              <a:ext cx="331560" cy="95400"/>
            </a:xfrm>
            <a:prstGeom prst="rect">
              <a:avLst/>
            </a:prstGeom>
            <a:ln>
              <a:noFill/>
            </a:ln>
          </p:spPr>
        </p:pic>
        <p:sp>
          <p:nvSpPr>
            <p:cNvPr id="167" name="CustomShape 6"/>
            <p:cNvSpPr/>
            <p:nvPr/>
          </p:nvSpPr>
          <p:spPr>
            <a:xfrm>
              <a:off x="1397880" y="1206720"/>
              <a:ext cx="143280" cy="257400"/>
            </a:xfrm>
            <a:custGeom>
              <a:avLst/>
              <a:gdLst/>
              <a:ahLst/>
              <a:cxnLst/>
              <a:rect l="l" t="t" r="r" b="b"/>
              <a:pathLst>
                <a:path w="143509" h="257809">
                  <a:moveTo>
                    <a:pt x="0" y="0"/>
                  </a:moveTo>
                  <a:lnTo>
                    <a:pt x="141608" y="257646"/>
                  </a:lnTo>
                  <a:lnTo>
                    <a:pt x="143231" y="83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E95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8" name="CustomShape 7"/>
            <p:cNvSpPr/>
            <p:nvPr/>
          </p:nvSpPr>
          <p:spPr>
            <a:xfrm>
              <a:off x="1397520" y="1721880"/>
              <a:ext cx="283320" cy="77760"/>
            </a:xfrm>
            <a:custGeom>
              <a:avLst/>
              <a:gdLst/>
              <a:ahLst/>
              <a:cxnLst/>
              <a:rect l="l" t="t" r="r" b="b"/>
              <a:pathLst>
                <a:path w="283844" h="78105">
                  <a:moveTo>
                    <a:pt x="283300" y="0"/>
                  </a:moveTo>
                  <a:lnTo>
                    <a:pt x="0" y="0"/>
                  </a:lnTo>
                  <a:lnTo>
                    <a:pt x="141681" y="77547"/>
                  </a:lnTo>
                  <a:lnTo>
                    <a:pt x="283300" y="0"/>
                  </a:lnTo>
                  <a:close/>
                </a:path>
              </a:pathLst>
            </a:custGeom>
            <a:solidFill>
              <a:srgbClr val="D3628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69" name="CustomShape 8"/>
            <p:cNvSpPr/>
            <p:nvPr/>
          </p:nvSpPr>
          <p:spPr>
            <a:xfrm>
              <a:off x="1822680" y="1464480"/>
              <a:ext cx="171000" cy="257400"/>
            </a:xfrm>
            <a:custGeom>
              <a:avLst/>
              <a:gdLst/>
              <a:ahLst/>
              <a:cxnLst/>
              <a:rect l="l" t="t" r="r" b="b"/>
              <a:pathLst>
                <a:path w="171450" h="257810">
                  <a:moveTo>
                    <a:pt x="0" y="0"/>
                  </a:moveTo>
                  <a:lnTo>
                    <a:pt x="171376" y="257688"/>
                  </a:lnTo>
                  <a:lnTo>
                    <a:pt x="171376" y="839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612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0" name="CustomShape 9"/>
            <p:cNvSpPr/>
            <p:nvPr/>
          </p:nvSpPr>
          <p:spPr>
            <a:xfrm>
              <a:off x="1256040" y="1206720"/>
              <a:ext cx="141840" cy="257400"/>
            </a:xfrm>
            <a:custGeom>
              <a:avLst/>
              <a:gdLst/>
              <a:ahLst/>
              <a:cxnLst/>
              <a:rect l="l" t="t" r="r" b="b"/>
              <a:pathLst>
                <a:path w="142240" h="257809">
                  <a:moveTo>
                    <a:pt x="141639" y="0"/>
                  </a:moveTo>
                  <a:lnTo>
                    <a:pt x="0" y="83934"/>
                  </a:lnTo>
                  <a:lnTo>
                    <a:pt x="0" y="257646"/>
                  </a:lnTo>
                  <a:lnTo>
                    <a:pt x="141639" y="0"/>
                  </a:lnTo>
                  <a:close/>
                </a:path>
              </a:pathLst>
            </a:custGeom>
            <a:solidFill>
              <a:srgbClr val="1F605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1" name="CustomShape 10"/>
            <p:cNvSpPr/>
            <p:nvPr/>
          </p:nvSpPr>
          <p:spPr>
            <a:xfrm>
              <a:off x="1255680" y="1638000"/>
              <a:ext cx="141840" cy="257400"/>
            </a:xfrm>
            <a:custGeom>
              <a:avLst/>
              <a:gdLst/>
              <a:ahLst/>
              <a:cxnLst/>
              <a:rect l="l" t="t" r="r" b="b"/>
              <a:pathLst>
                <a:path w="142240" h="257810">
                  <a:moveTo>
                    <a:pt x="0" y="0"/>
                  </a:moveTo>
                  <a:lnTo>
                    <a:pt x="141660" y="257657"/>
                  </a:lnTo>
                  <a:lnTo>
                    <a:pt x="141660" y="839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222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2" name="CustomShape 11"/>
            <p:cNvSpPr/>
            <p:nvPr/>
          </p:nvSpPr>
          <p:spPr>
            <a:xfrm>
              <a:off x="1397520" y="1721880"/>
              <a:ext cx="143640" cy="228960"/>
            </a:xfrm>
            <a:custGeom>
              <a:avLst/>
              <a:gdLst/>
              <a:ahLst/>
              <a:cxnLst/>
              <a:rect l="l" t="t" r="r" b="b"/>
              <a:pathLst>
                <a:path w="144144" h="229235">
                  <a:moveTo>
                    <a:pt x="0" y="0"/>
                  </a:moveTo>
                  <a:lnTo>
                    <a:pt x="143681" y="229144"/>
                  </a:lnTo>
                  <a:lnTo>
                    <a:pt x="141671" y="775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B79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3" name="CustomShape 12"/>
            <p:cNvSpPr/>
            <p:nvPr/>
          </p:nvSpPr>
          <p:spPr>
            <a:xfrm>
              <a:off x="1680840" y="1721880"/>
              <a:ext cx="312840" cy="77760"/>
            </a:xfrm>
            <a:custGeom>
              <a:avLst/>
              <a:gdLst/>
              <a:ahLst/>
              <a:cxnLst/>
              <a:rect l="l" t="t" r="r" b="b"/>
              <a:pathLst>
                <a:path w="313055" h="78105">
                  <a:moveTo>
                    <a:pt x="313006" y="0"/>
                  </a:moveTo>
                  <a:lnTo>
                    <a:pt x="0" y="0"/>
                  </a:lnTo>
                  <a:lnTo>
                    <a:pt x="141629" y="77547"/>
                  </a:lnTo>
                  <a:lnTo>
                    <a:pt x="313006" y="0"/>
                  </a:lnTo>
                  <a:close/>
                </a:path>
              </a:pathLst>
            </a:custGeom>
            <a:solidFill>
              <a:srgbClr val="D04A8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4" name="CustomShape 13"/>
            <p:cNvSpPr/>
            <p:nvPr/>
          </p:nvSpPr>
          <p:spPr>
            <a:xfrm>
              <a:off x="1540080" y="1292040"/>
              <a:ext cx="144360" cy="173520"/>
            </a:xfrm>
            <a:custGeom>
              <a:avLst/>
              <a:gdLst/>
              <a:ahLst/>
              <a:cxnLst/>
              <a:rect l="l" t="t" r="r" b="b"/>
              <a:pathLst>
                <a:path w="144780" h="173990">
                  <a:moveTo>
                    <a:pt x="2460" y="0"/>
                  </a:moveTo>
                  <a:lnTo>
                    <a:pt x="0" y="173502"/>
                  </a:lnTo>
                  <a:lnTo>
                    <a:pt x="144759" y="89766"/>
                  </a:lnTo>
                  <a:lnTo>
                    <a:pt x="2460" y="0"/>
                  </a:lnTo>
                  <a:close/>
                </a:path>
              </a:pathLst>
            </a:custGeom>
            <a:solidFill>
              <a:srgbClr val="F8DA3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5" name="CustomShape 14"/>
            <p:cNvSpPr/>
            <p:nvPr/>
          </p:nvSpPr>
          <p:spPr>
            <a:xfrm>
              <a:off x="1539360" y="1950120"/>
              <a:ext cx="283320" cy="84240"/>
            </a:xfrm>
            <a:custGeom>
              <a:avLst/>
              <a:gdLst/>
              <a:ahLst/>
              <a:cxnLst/>
              <a:rect l="l" t="t" r="r" b="b"/>
              <a:pathLst>
                <a:path w="283844" h="84455">
                  <a:moveTo>
                    <a:pt x="283247" y="0"/>
                  </a:moveTo>
                  <a:lnTo>
                    <a:pt x="0" y="0"/>
                  </a:lnTo>
                  <a:lnTo>
                    <a:pt x="141618" y="83966"/>
                  </a:lnTo>
                  <a:lnTo>
                    <a:pt x="283247" y="0"/>
                  </a:lnTo>
                  <a:close/>
                </a:path>
              </a:pathLst>
            </a:custGeom>
            <a:solidFill>
              <a:srgbClr val="7A15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6" name="CustomShape 15"/>
            <p:cNvSpPr/>
            <p:nvPr/>
          </p:nvSpPr>
          <p:spPr>
            <a:xfrm>
              <a:off x="1539360" y="1950120"/>
              <a:ext cx="141840" cy="257400"/>
            </a:xfrm>
            <a:custGeom>
              <a:avLst/>
              <a:gdLst/>
              <a:ahLst/>
              <a:cxnLst/>
              <a:rect l="l" t="t" r="r" b="b"/>
              <a:pathLst>
                <a:path w="142239" h="257810">
                  <a:moveTo>
                    <a:pt x="0" y="0"/>
                  </a:moveTo>
                  <a:lnTo>
                    <a:pt x="141618" y="257678"/>
                  </a:lnTo>
                  <a:lnTo>
                    <a:pt x="141618" y="839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F2C4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7" name="CustomShape 16"/>
            <p:cNvSpPr/>
            <p:nvPr/>
          </p:nvSpPr>
          <p:spPr>
            <a:xfrm>
              <a:off x="1680840" y="1950120"/>
              <a:ext cx="141840" cy="257400"/>
            </a:xfrm>
            <a:custGeom>
              <a:avLst/>
              <a:gdLst/>
              <a:ahLst/>
              <a:cxnLst/>
              <a:rect l="l" t="t" r="r" b="b"/>
              <a:pathLst>
                <a:path w="142239" h="257810">
                  <a:moveTo>
                    <a:pt x="141629" y="0"/>
                  </a:moveTo>
                  <a:lnTo>
                    <a:pt x="0" y="83966"/>
                  </a:lnTo>
                  <a:lnTo>
                    <a:pt x="0" y="257678"/>
                  </a:lnTo>
                  <a:lnTo>
                    <a:pt x="141629" y="0"/>
                  </a:lnTo>
                  <a:close/>
                </a:path>
              </a:pathLst>
            </a:custGeom>
            <a:solidFill>
              <a:srgbClr val="751A4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78" name="CustomShape 17"/>
            <p:cNvSpPr/>
            <p:nvPr/>
          </p:nvSpPr>
          <p:spPr>
            <a:xfrm>
              <a:off x="1684800" y="1290600"/>
              <a:ext cx="138240" cy="173520"/>
            </a:xfrm>
            <a:custGeom>
              <a:avLst/>
              <a:gdLst/>
              <a:ahLst/>
              <a:cxnLst/>
              <a:rect l="l" t="t" r="r" b="b"/>
              <a:pathLst>
                <a:path w="138430" h="173990">
                  <a:moveTo>
                    <a:pt x="137859" y="0"/>
                  </a:moveTo>
                  <a:lnTo>
                    <a:pt x="0" y="91201"/>
                  </a:lnTo>
                  <a:lnTo>
                    <a:pt x="137734" y="173711"/>
                  </a:lnTo>
                  <a:lnTo>
                    <a:pt x="137859" y="0"/>
                  </a:lnTo>
                  <a:close/>
                </a:path>
              </a:pathLst>
            </a:custGeom>
            <a:solidFill>
              <a:srgbClr val="D2A88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79" name="object 20"/>
            <p:cNvPicPr/>
            <p:nvPr/>
          </p:nvPicPr>
          <p:blipFill>
            <a:blip r:embed="rId3"/>
            <a:stretch/>
          </p:blipFill>
          <p:spPr>
            <a:xfrm>
              <a:off x="1680840" y="1721880"/>
              <a:ext cx="312480" cy="227520"/>
            </a:xfrm>
            <a:prstGeom prst="rect">
              <a:avLst/>
            </a:prstGeom>
            <a:ln>
              <a:noFill/>
            </a:ln>
          </p:spPr>
        </p:pic>
        <p:sp>
          <p:nvSpPr>
            <p:cNvPr id="180" name="CustomShape 18"/>
            <p:cNvSpPr/>
            <p:nvPr/>
          </p:nvSpPr>
          <p:spPr>
            <a:xfrm>
              <a:off x="1680840" y="1895760"/>
              <a:ext cx="312840" cy="312120"/>
            </a:xfrm>
            <a:custGeom>
              <a:avLst/>
              <a:gdLst/>
              <a:ahLst/>
              <a:cxnLst/>
              <a:rect l="l" t="t" r="r" b="b"/>
              <a:pathLst>
                <a:path w="313055" h="312419">
                  <a:moveTo>
                    <a:pt x="313037" y="0"/>
                  </a:moveTo>
                  <a:lnTo>
                    <a:pt x="141629" y="54228"/>
                  </a:lnTo>
                  <a:lnTo>
                    <a:pt x="0" y="311906"/>
                  </a:lnTo>
                  <a:lnTo>
                    <a:pt x="313037" y="0"/>
                  </a:lnTo>
                  <a:close/>
                </a:path>
              </a:pathLst>
            </a:custGeom>
            <a:solidFill>
              <a:srgbClr val="D3628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1" name="CustomShape 19"/>
            <p:cNvSpPr/>
            <p:nvPr/>
          </p:nvSpPr>
          <p:spPr>
            <a:xfrm>
              <a:off x="1539360" y="1721880"/>
              <a:ext cx="141840" cy="227520"/>
            </a:xfrm>
            <a:custGeom>
              <a:avLst/>
              <a:gdLst/>
              <a:ahLst/>
              <a:cxnLst/>
              <a:rect l="l" t="t" r="r" b="b"/>
              <a:pathLst>
                <a:path w="142239" h="227964">
                  <a:moveTo>
                    <a:pt x="141618" y="0"/>
                  </a:moveTo>
                  <a:lnTo>
                    <a:pt x="0" y="77547"/>
                  </a:lnTo>
                  <a:lnTo>
                    <a:pt x="1989" y="227930"/>
                  </a:lnTo>
                  <a:lnTo>
                    <a:pt x="141618" y="0"/>
                  </a:lnTo>
                  <a:close/>
                </a:path>
              </a:pathLst>
            </a:custGeom>
            <a:solidFill>
              <a:srgbClr val="DB828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2" name="CustomShape 20"/>
            <p:cNvSpPr/>
            <p:nvPr/>
          </p:nvSpPr>
          <p:spPr>
            <a:xfrm>
              <a:off x="2122200" y="1298520"/>
              <a:ext cx="101880" cy="339480"/>
            </a:xfrm>
            <a:custGeom>
              <a:avLst/>
              <a:gdLst/>
              <a:ahLst/>
              <a:cxnLst/>
              <a:rect l="l" t="t" r="r" b="b"/>
              <a:pathLst>
                <a:path w="102235" h="339725">
                  <a:moveTo>
                    <a:pt x="17475" y="0"/>
                  </a:moveTo>
                  <a:lnTo>
                    <a:pt x="0" y="339455"/>
                  </a:lnTo>
                  <a:lnTo>
                    <a:pt x="101745" y="163733"/>
                  </a:lnTo>
                  <a:lnTo>
                    <a:pt x="17475" y="0"/>
                  </a:lnTo>
                  <a:close/>
                </a:path>
              </a:pathLst>
            </a:custGeom>
            <a:solidFill>
              <a:srgbClr val="EAB79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3" name="CustomShape 21"/>
            <p:cNvSpPr/>
            <p:nvPr/>
          </p:nvSpPr>
          <p:spPr>
            <a:xfrm>
              <a:off x="1822680" y="1721880"/>
              <a:ext cx="171000" cy="227520"/>
            </a:xfrm>
            <a:custGeom>
              <a:avLst/>
              <a:gdLst/>
              <a:ahLst/>
              <a:cxnLst/>
              <a:rect l="l" t="t" r="r" b="b"/>
              <a:pathLst>
                <a:path w="171450" h="227964">
                  <a:moveTo>
                    <a:pt x="171376" y="0"/>
                  </a:moveTo>
                  <a:lnTo>
                    <a:pt x="0" y="227930"/>
                  </a:lnTo>
                  <a:lnTo>
                    <a:pt x="171408" y="173701"/>
                  </a:lnTo>
                  <a:lnTo>
                    <a:pt x="171376" y="0"/>
                  </a:lnTo>
                  <a:close/>
                </a:path>
              </a:pathLst>
            </a:custGeom>
            <a:solidFill>
              <a:srgbClr val="AA208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4" name="CustomShape 22"/>
            <p:cNvSpPr/>
            <p:nvPr/>
          </p:nvSpPr>
          <p:spPr>
            <a:xfrm>
              <a:off x="1397520" y="1721880"/>
              <a:ext cx="143640" cy="228960"/>
            </a:xfrm>
            <a:custGeom>
              <a:avLst/>
              <a:gdLst/>
              <a:ahLst/>
              <a:cxnLst/>
              <a:rect l="l" t="t" r="r" b="b"/>
              <a:pathLst>
                <a:path w="144144" h="229235">
                  <a:moveTo>
                    <a:pt x="0" y="0"/>
                  </a:moveTo>
                  <a:lnTo>
                    <a:pt x="0" y="173701"/>
                  </a:lnTo>
                  <a:lnTo>
                    <a:pt x="144006" y="2286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428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5" name="CustomShape 23"/>
            <p:cNvSpPr/>
            <p:nvPr/>
          </p:nvSpPr>
          <p:spPr>
            <a:xfrm>
              <a:off x="1539360" y="1895760"/>
              <a:ext cx="283320" cy="58680"/>
            </a:xfrm>
            <a:custGeom>
              <a:avLst/>
              <a:gdLst/>
              <a:ahLst/>
              <a:cxnLst/>
              <a:rect l="l" t="t" r="r" b="b"/>
              <a:pathLst>
                <a:path w="283844" h="59055">
                  <a:moveTo>
                    <a:pt x="141618" y="0"/>
                  </a:moveTo>
                  <a:lnTo>
                    <a:pt x="0" y="58741"/>
                  </a:lnTo>
                  <a:lnTo>
                    <a:pt x="283247" y="54228"/>
                  </a:lnTo>
                  <a:lnTo>
                    <a:pt x="141618" y="0"/>
                  </a:lnTo>
                  <a:close/>
                </a:path>
              </a:pathLst>
            </a:custGeom>
            <a:solidFill>
              <a:srgbClr val="8D569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186" name="object 27"/>
            <p:cNvPicPr/>
            <p:nvPr/>
          </p:nvPicPr>
          <p:blipFill>
            <a:blip r:embed="rId4"/>
            <a:stretch/>
          </p:blipFill>
          <p:spPr>
            <a:xfrm>
              <a:off x="1539360" y="1721880"/>
              <a:ext cx="282960" cy="232200"/>
            </a:xfrm>
            <a:prstGeom prst="rect">
              <a:avLst/>
            </a:prstGeom>
            <a:ln>
              <a:noFill/>
            </a:ln>
          </p:spPr>
        </p:pic>
        <p:sp>
          <p:nvSpPr>
            <p:cNvPr id="187" name="CustomShape 24"/>
            <p:cNvSpPr/>
            <p:nvPr/>
          </p:nvSpPr>
          <p:spPr>
            <a:xfrm>
              <a:off x="1397520" y="1895760"/>
              <a:ext cx="283320" cy="312120"/>
            </a:xfrm>
            <a:custGeom>
              <a:avLst/>
              <a:gdLst/>
              <a:ahLst/>
              <a:cxnLst/>
              <a:rect l="l" t="t" r="r" b="b"/>
              <a:pathLst>
                <a:path w="283844" h="312419">
                  <a:moveTo>
                    <a:pt x="0" y="0"/>
                  </a:moveTo>
                  <a:lnTo>
                    <a:pt x="283300" y="311906"/>
                  </a:lnTo>
                  <a:lnTo>
                    <a:pt x="143671" y="54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E95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8" name="CustomShape 25"/>
            <p:cNvSpPr/>
            <p:nvPr/>
          </p:nvSpPr>
          <p:spPr>
            <a:xfrm>
              <a:off x="1256040" y="1380600"/>
              <a:ext cx="283320" cy="84240"/>
            </a:xfrm>
            <a:custGeom>
              <a:avLst/>
              <a:gdLst/>
              <a:ahLst/>
              <a:cxnLst/>
              <a:rect l="l" t="t" r="r" b="b"/>
              <a:pathLst>
                <a:path w="283844" h="84455">
                  <a:moveTo>
                    <a:pt x="141650" y="0"/>
                  </a:moveTo>
                  <a:lnTo>
                    <a:pt x="0" y="83945"/>
                  </a:lnTo>
                  <a:lnTo>
                    <a:pt x="283289" y="83945"/>
                  </a:lnTo>
                  <a:lnTo>
                    <a:pt x="141650" y="0"/>
                  </a:lnTo>
                  <a:close/>
                </a:path>
              </a:pathLst>
            </a:custGeom>
            <a:solidFill>
              <a:srgbClr val="A1C5E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89" name="CustomShape 26"/>
            <p:cNvSpPr/>
            <p:nvPr/>
          </p:nvSpPr>
          <p:spPr>
            <a:xfrm>
              <a:off x="1397880" y="1206720"/>
              <a:ext cx="141840" cy="257400"/>
            </a:xfrm>
            <a:custGeom>
              <a:avLst/>
              <a:gdLst/>
              <a:ahLst/>
              <a:cxnLst/>
              <a:rect l="l" t="t" r="r" b="b"/>
              <a:pathLst>
                <a:path w="142240" h="257809">
                  <a:moveTo>
                    <a:pt x="0" y="0"/>
                  </a:moveTo>
                  <a:lnTo>
                    <a:pt x="0" y="173722"/>
                  </a:lnTo>
                  <a:lnTo>
                    <a:pt x="141639" y="2576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884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0" name="CustomShape 27"/>
            <p:cNvSpPr/>
            <p:nvPr/>
          </p:nvSpPr>
          <p:spPr>
            <a:xfrm>
              <a:off x="1256040" y="1206720"/>
              <a:ext cx="141840" cy="257400"/>
            </a:xfrm>
            <a:custGeom>
              <a:avLst/>
              <a:gdLst/>
              <a:ahLst/>
              <a:cxnLst/>
              <a:rect l="l" t="t" r="r" b="b"/>
              <a:pathLst>
                <a:path w="142240" h="257809">
                  <a:moveTo>
                    <a:pt x="141650" y="0"/>
                  </a:moveTo>
                  <a:lnTo>
                    <a:pt x="0" y="257646"/>
                  </a:lnTo>
                  <a:lnTo>
                    <a:pt x="141650" y="173711"/>
                  </a:lnTo>
                  <a:lnTo>
                    <a:pt x="141650" y="0"/>
                  </a:lnTo>
                  <a:close/>
                </a:path>
              </a:pathLst>
            </a:custGeom>
            <a:solidFill>
              <a:srgbClr val="00757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1" name="CustomShape 28"/>
            <p:cNvSpPr/>
            <p:nvPr/>
          </p:nvSpPr>
          <p:spPr>
            <a:xfrm>
              <a:off x="1539360" y="1380600"/>
              <a:ext cx="283320" cy="84240"/>
            </a:xfrm>
            <a:custGeom>
              <a:avLst/>
              <a:gdLst/>
              <a:ahLst/>
              <a:cxnLst/>
              <a:rect l="l" t="t" r="r" b="b"/>
              <a:pathLst>
                <a:path w="283844" h="84455">
                  <a:moveTo>
                    <a:pt x="143943" y="0"/>
                  </a:moveTo>
                  <a:lnTo>
                    <a:pt x="0" y="83945"/>
                  </a:lnTo>
                  <a:lnTo>
                    <a:pt x="283279" y="83945"/>
                  </a:lnTo>
                  <a:lnTo>
                    <a:pt x="143943" y="0"/>
                  </a:lnTo>
                  <a:close/>
                </a:path>
              </a:pathLst>
            </a:custGeom>
            <a:solidFill>
              <a:srgbClr val="BA5B2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2" name="CustomShape 29"/>
            <p:cNvSpPr/>
            <p:nvPr/>
          </p:nvSpPr>
          <p:spPr>
            <a:xfrm>
              <a:off x="1994040" y="1638000"/>
              <a:ext cx="128520" cy="257400"/>
            </a:xfrm>
            <a:custGeom>
              <a:avLst/>
              <a:gdLst/>
              <a:ahLst/>
              <a:cxnLst/>
              <a:rect l="l" t="t" r="r" b="b"/>
              <a:pathLst>
                <a:path w="128905" h="257810">
                  <a:moveTo>
                    <a:pt x="128289" y="0"/>
                  </a:moveTo>
                  <a:lnTo>
                    <a:pt x="0" y="83976"/>
                  </a:lnTo>
                  <a:lnTo>
                    <a:pt x="31" y="257667"/>
                  </a:lnTo>
                  <a:lnTo>
                    <a:pt x="128289" y="0"/>
                  </a:lnTo>
                  <a:close/>
                </a:path>
              </a:pathLst>
            </a:custGeom>
            <a:solidFill>
              <a:srgbClr val="CA222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3" name="CustomShape 30"/>
            <p:cNvSpPr/>
            <p:nvPr/>
          </p:nvSpPr>
          <p:spPr>
            <a:xfrm>
              <a:off x="1822680" y="1204560"/>
              <a:ext cx="171000" cy="259920"/>
            </a:xfrm>
            <a:custGeom>
              <a:avLst/>
              <a:gdLst/>
              <a:ahLst/>
              <a:cxnLst/>
              <a:rect l="l" t="t" r="r" b="b"/>
              <a:pathLst>
                <a:path w="171450" h="260350">
                  <a:moveTo>
                    <a:pt x="171345" y="0"/>
                  </a:moveTo>
                  <a:lnTo>
                    <a:pt x="0" y="86154"/>
                  </a:lnTo>
                  <a:lnTo>
                    <a:pt x="0" y="259855"/>
                  </a:lnTo>
                  <a:lnTo>
                    <a:pt x="171345" y="0"/>
                  </a:lnTo>
                  <a:close/>
                </a:path>
              </a:pathLst>
            </a:custGeom>
            <a:solidFill>
              <a:srgbClr val="C84D1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4" name="CustomShape 31"/>
            <p:cNvSpPr/>
            <p:nvPr/>
          </p:nvSpPr>
          <p:spPr>
            <a:xfrm>
              <a:off x="1993320" y="1204920"/>
              <a:ext cx="146160" cy="258120"/>
            </a:xfrm>
            <a:custGeom>
              <a:avLst/>
              <a:gdLst/>
              <a:ahLst/>
              <a:cxnLst/>
              <a:rect l="l" t="t" r="r" b="b"/>
              <a:pathLst>
                <a:path w="146685" h="258444">
                  <a:moveTo>
                    <a:pt x="0" y="0"/>
                  </a:moveTo>
                  <a:lnTo>
                    <a:pt x="140519" y="258274"/>
                  </a:lnTo>
                  <a:lnTo>
                    <a:pt x="146236" y="93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605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5" name="CustomShape 32"/>
            <p:cNvSpPr/>
            <p:nvPr/>
          </p:nvSpPr>
          <p:spPr>
            <a:xfrm>
              <a:off x="1822680" y="1380600"/>
              <a:ext cx="312840" cy="84240"/>
            </a:xfrm>
            <a:custGeom>
              <a:avLst/>
              <a:gdLst/>
              <a:ahLst/>
              <a:cxnLst/>
              <a:rect l="l" t="t" r="r" b="b"/>
              <a:pathLst>
                <a:path w="313055" h="84455">
                  <a:moveTo>
                    <a:pt x="158654" y="0"/>
                  </a:moveTo>
                  <a:lnTo>
                    <a:pt x="0" y="83945"/>
                  </a:lnTo>
                  <a:lnTo>
                    <a:pt x="312985" y="83945"/>
                  </a:lnTo>
                  <a:lnTo>
                    <a:pt x="158654" y="0"/>
                  </a:lnTo>
                  <a:close/>
                </a:path>
              </a:pathLst>
            </a:custGeom>
            <a:solidFill>
              <a:srgbClr val="7A15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6" name="CustomShape 33"/>
            <p:cNvSpPr/>
            <p:nvPr/>
          </p:nvSpPr>
          <p:spPr>
            <a:xfrm>
              <a:off x="1822680" y="1204560"/>
              <a:ext cx="171000" cy="259920"/>
            </a:xfrm>
            <a:custGeom>
              <a:avLst/>
              <a:gdLst/>
              <a:ahLst/>
              <a:cxnLst/>
              <a:rect l="l" t="t" r="r" b="b"/>
              <a:pathLst>
                <a:path w="171450" h="260350">
                  <a:moveTo>
                    <a:pt x="171345" y="0"/>
                  </a:moveTo>
                  <a:lnTo>
                    <a:pt x="0" y="259855"/>
                  </a:lnTo>
                  <a:lnTo>
                    <a:pt x="158654" y="175931"/>
                  </a:lnTo>
                  <a:lnTo>
                    <a:pt x="171345" y="0"/>
                  </a:lnTo>
                  <a:close/>
                </a:path>
              </a:pathLst>
            </a:custGeom>
            <a:solidFill>
              <a:srgbClr val="6F2C4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7" name="CustomShape 34"/>
            <p:cNvSpPr/>
            <p:nvPr/>
          </p:nvSpPr>
          <p:spPr>
            <a:xfrm>
              <a:off x="1981440" y="1204560"/>
              <a:ext cx="154440" cy="259920"/>
            </a:xfrm>
            <a:custGeom>
              <a:avLst/>
              <a:gdLst/>
              <a:ahLst/>
              <a:cxnLst/>
              <a:rect l="l" t="t" r="r" b="b"/>
              <a:pathLst>
                <a:path w="154939" h="260350">
                  <a:moveTo>
                    <a:pt x="12690" y="0"/>
                  </a:moveTo>
                  <a:lnTo>
                    <a:pt x="0" y="175921"/>
                  </a:lnTo>
                  <a:lnTo>
                    <a:pt x="154330" y="259855"/>
                  </a:lnTo>
                  <a:lnTo>
                    <a:pt x="12690" y="0"/>
                  </a:lnTo>
                  <a:close/>
                </a:path>
              </a:pathLst>
            </a:custGeom>
            <a:solidFill>
              <a:srgbClr val="751A4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8" name="CustomShape 35"/>
            <p:cNvSpPr/>
            <p:nvPr/>
          </p:nvSpPr>
          <p:spPr>
            <a:xfrm>
              <a:off x="1994040" y="1464480"/>
              <a:ext cx="141840" cy="257400"/>
            </a:xfrm>
            <a:custGeom>
              <a:avLst/>
              <a:gdLst/>
              <a:ahLst/>
              <a:cxnLst/>
              <a:rect l="l" t="t" r="r" b="b"/>
              <a:pathLst>
                <a:path w="142239" h="257810">
                  <a:moveTo>
                    <a:pt x="141754" y="0"/>
                  </a:moveTo>
                  <a:lnTo>
                    <a:pt x="0" y="257698"/>
                  </a:lnTo>
                  <a:lnTo>
                    <a:pt x="128289" y="173732"/>
                  </a:lnTo>
                  <a:lnTo>
                    <a:pt x="141754" y="0"/>
                  </a:lnTo>
                  <a:close/>
                </a:path>
              </a:pathLst>
            </a:custGeom>
            <a:solidFill>
              <a:srgbClr val="B5CEE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199" name="CustomShape 36"/>
            <p:cNvSpPr/>
            <p:nvPr/>
          </p:nvSpPr>
          <p:spPr>
            <a:xfrm>
              <a:off x="1680840" y="1638000"/>
              <a:ext cx="312840" cy="84240"/>
            </a:xfrm>
            <a:custGeom>
              <a:avLst/>
              <a:gdLst/>
              <a:ahLst/>
              <a:cxnLst/>
              <a:rect l="l" t="t" r="r" b="b"/>
              <a:pathLst>
                <a:path w="313055" h="84455">
                  <a:moveTo>
                    <a:pt x="141629" y="0"/>
                  </a:moveTo>
                  <a:lnTo>
                    <a:pt x="0" y="83966"/>
                  </a:lnTo>
                  <a:lnTo>
                    <a:pt x="313006" y="83966"/>
                  </a:lnTo>
                  <a:lnTo>
                    <a:pt x="141629" y="0"/>
                  </a:lnTo>
                  <a:close/>
                </a:path>
              </a:pathLst>
            </a:custGeom>
            <a:solidFill>
              <a:srgbClr val="E7AC9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0" name="CustomShape 37"/>
            <p:cNvSpPr/>
            <p:nvPr/>
          </p:nvSpPr>
          <p:spPr>
            <a:xfrm>
              <a:off x="1822680" y="1464480"/>
              <a:ext cx="171000" cy="257400"/>
            </a:xfrm>
            <a:custGeom>
              <a:avLst/>
              <a:gdLst/>
              <a:ahLst/>
              <a:cxnLst/>
              <a:rect l="l" t="t" r="r" b="b"/>
              <a:pathLst>
                <a:path w="171450" h="257810">
                  <a:moveTo>
                    <a:pt x="0" y="0"/>
                  </a:moveTo>
                  <a:lnTo>
                    <a:pt x="0" y="173722"/>
                  </a:lnTo>
                  <a:lnTo>
                    <a:pt x="171376" y="2576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F2C4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1" name="CustomShape 38"/>
            <p:cNvSpPr/>
            <p:nvPr/>
          </p:nvSpPr>
          <p:spPr>
            <a:xfrm>
              <a:off x="1680840" y="1464480"/>
              <a:ext cx="141840" cy="257400"/>
            </a:xfrm>
            <a:custGeom>
              <a:avLst/>
              <a:gdLst/>
              <a:ahLst/>
              <a:cxnLst/>
              <a:rect l="l" t="t" r="r" b="b"/>
              <a:pathLst>
                <a:path w="142239" h="257810">
                  <a:moveTo>
                    <a:pt x="141629" y="0"/>
                  </a:moveTo>
                  <a:lnTo>
                    <a:pt x="0" y="257698"/>
                  </a:lnTo>
                  <a:lnTo>
                    <a:pt x="141629" y="173732"/>
                  </a:lnTo>
                  <a:lnTo>
                    <a:pt x="141629" y="0"/>
                  </a:lnTo>
                  <a:close/>
                </a:path>
              </a:pathLst>
            </a:custGeom>
            <a:solidFill>
              <a:srgbClr val="7A15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2" name="CustomShape 39"/>
            <p:cNvSpPr/>
            <p:nvPr/>
          </p:nvSpPr>
          <p:spPr>
            <a:xfrm>
              <a:off x="1397520" y="1638000"/>
              <a:ext cx="284040" cy="84240"/>
            </a:xfrm>
            <a:custGeom>
              <a:avLst/>
              <a:gdLst/>
              <a:ahLst/>
              <a:cxnLst/>
              <a:rect l="l" t="t" r="r" b="b"/>
              <a:pathLst>
                <a:path w="284480" h="84455">
                  <a:moveTo>
                    <a:pt x="141671" y="0"/>
                  </a:moveTo>
                  <a:lnTo>
                    <a:pt x="0" y="83966"/>
                  </a:lnTo>
                  <a:lnTo>
                    <a:pt x="284305" y="83966"/>
                  </a:lnTo>
                  <a:lnTo>
                    <a:pt x="141671" y="0"/>
                  </a:lnTo>
                  <a:close/>
                </a:path>
              </a:pathLst>
            </a:custGeom>
            <a:solidFill>
              <a:srgbClr val="F7D72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3" name="CustomShape 40"/>
            <p:cNvSpPr/>
            <p:nvPr/>
          </p:nvSpPr>
          <p:spPr>
            <a:xfrm>
              <a:off x="1539360" y="1464480"/>
              <a:ext cx="142560" cy="257400"/>
            </a:xfrm>
            <a:custGeom>
              <a:avLst/>
              <a:gdLst/>
              <a:ahLst/>
              <a:cxnLst/>
              <a:rect l="l" t="t" r="r" b="b"/>
              <a:pathLst>
                <a:path w="142875" h="257810">
                  <a:moveTo>
                    <a:pt x="0" y="0"/>
                  </a:moveTo>
                  <a:lnTo>
                    <a:pt x="0" y="173732"/>
                  </a:lnTo>
                  <a:lnTo>
                    <a:pt x="142634" y="2576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E95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4" name="CustomShape 41"/>
            <p:cNvSpPr/>
            <p:nvPr/>
          </p:nvSpPr>
          <p:spPr>
            <a:xfrm>
              <a:off x="1397520" y="1464480"/>
              <a:ext cx="141840" cy="257400"/>
            </a:xfrm>
            <a:custGeom>
              <a:avLst/>
              <a:gdLst/>
              <a:ahLst/>
              <a:cxnLst/>
              <a:rect l="l" t="t" r="r" b="b"/>
              <a:pathLst>
                <a:path w="142240" h="257810">
                  <a:moveTo>
                    <a:pt x="141671" y="0"/>
                  </a:moveTo>
                  <a:lnTo>
                    <a:pt x="0" y="257688"/>
                  </a:lnTo>
                  <a:lnTo>
                    <a:pt x="141671" y="173722"/>
                  </a:lnTo>
                  <a:lnTo>
                    <a:pt x="141671" y="0"/>
                  </a:lnTo>
                  <a:close/>
                </a:path>
              </a:pathLst>
            </a:custGeom>
            <a:solidFill>
              <a:srgbClr val="28161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5" name="CustomShape 42"/>
            <p:cNvSpPr/>
            <p:nvPr/>
          </p:nvSpPr>
          <p:spPr>
            <a:xfrm>
              <a:off x="1541160" y="1464480"/>
              <a:ext cx="281520" cy="84240"/>
            </a:xfrm>
            <a:custGeom>
              <a:avLst/>
              <a:gdLst/>
              <a:ahLst/>
              <a:cxnLst/>
              <a:rect l="l" t="t" r="r" b="b"/>
              <a:pathLst>
                <a:path w="281939" h="84455">
                  <a:moveTo>
                    <a:pt x="281436" y="0"/>
                  </a:moveTo>
                  <a:lnTo>
                    <a:pt x="0" y="0"/>
                  </a:lnTo>
                  <a:lnTo>
                    <a:pt x="139807" y="83955"/>
                  </a:lnTo>
                  <a:lnTo>
                    <a:pt x="281436" y="0"/>
                  </a:lnTo>
                  <a:close/>
                </a:path>
              </a:pathLst>
            </a:custGeom>
            <a:solidFill>
              <a:srgbClr val="DA7A4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6" name="CustomShape 43"/>
            <p:cNvSpPr/>
            <p:nvPr/>
          </p:nvSpPr>
          <p:spPr>
            <a:xfrm>
              <a:off x="1680840" y="1464480"/>
              <a:ext cx="141840" cy="257400"/>
            </a:xfrm>
            <a:custGeom>
              <a:avLst/>
              <a:gdLst/>
              <a:ahLst/>
              <a:cxnLst/>
              <a:rect l="l" t="t" r="r" b="b"/>
              <a:pathLst>
                <a:path w="142239" h="257810">
                  <a:moveTo>
                    <a:pt x="141629" y="0"/>
                  </a:moveTo>
                  <a:lnTo>
                    <a:pt x="0" y="83955"/>
                  </a:lnTo>
                  <a:lnTo>
                    <a:pt x="1015" y="257688"/>
                  </a:lnTo>
                  <a:lnTo>
                    <a:pt x="141629" y="0"/>
                  </a:lnTo>
                  <a:close/>
                </a:path>
              </a:pathLst>
            </a:custGeom>
            <a:solidFill>
              <a:srgbClr val="C84D1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7" name="CustomShape 44"/>
            <p:cNvSpPr/>
            <p:nvPr/>
          </p:nvSpPr>
          <p:spPr>
            <a:xfrm>
              <a:off x="1541160" y="1464480"/>
              <a:ext cx="140760" cy="257400"/>
            </a:xfrm>
            <a:custGeom>
              <a:avLst/>
              <a:gdLst/>
              <a:ahLst/>
              <a:cxnLst/>
              <a:rect l="l" t="t" r="r" b="b"/>
              <a:pathLst>
                <a:path w="140969" h="257810">
                  <a:moveTo>
                    <a:pt x="0" y="0"/>
                  </a:moveTo>
                  <a:lnTo>
                    <a:pt x="140833" y="257698"/>
                  </a:lnTo>
                  <a:lnTo>
                    <a:pt x="139817" y="839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5F2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8" name="CustomShape 45"/>
            <p:cNvSpPr/>
            <p:nvPr/>
          </p:nvSpPr>
          <p:spPr>
            <a:xfrm>
              <a:off x="1256040" y="1464480"/>
              <a:ext cx="141840" cy="257400"/>
            </a:xfrm>
            <a:custGeom>
              <a:avLst/>
              <a:gdLst/>
              <a:ahLst/>
              <a:cxnLst/>
              <a:rect l="l" t="t" r="r" b="b"/>
              <a:pathLst>
                <a:path w="142240" h="257810">
                  <a:moveTo>
                    <a:pt x="0" y="0"/>
                  </a:moveTo>
                  <a:lnTo>
                    <a:pt x="0" y="173722"/>
                  </a:lnTo>
                  <a:lnTo>
                    <a:pt x="141639" y="2576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7C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09" name="CustomShape 46"/>
            <p:cNvSpPr/>
            <p:nvPr/>
          </p:nvSpPr>
          <p:spPr>
            <a:xfrm>
              <a:off x="1256040" y="1464480"/>
              <a:ext cx="285480" cy="84240"/>
            </a:xfrm>
            <a:custGeom>
              <a:avLst/>
              <a:gdLst/>
              <a:ahLst/>
              <a:cxnLst/>
              <a:rect l="l" t="t" r="r" b="b"/>
              <a:pathLst>
                <a:path w="285750" h="84455">
                  <a:moveTo>
                    <a:pt x="285122" y="0"/>
                  </a:moveTo>
                  <a:lnTo>
                    <a:pt x="0" y="0"/>
                  </a:lnTo>
                  <a:lnTo>
                    <a:pt x="141629" y="83955"/>
                  </a:lnTo>
                  <a:lnTo>
                    <a:pt x="285122" y="0"/>
                  </a:lnTo>
                  <a:close/>
                </a:path>
              </a:pathLst>
            </a:custGeom>
            <a:solidFill>
              <a:srgbClr val="214E2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0" name="CustomShape 47"/>
            <p:cNvSpPr/>
            <p:nvPr/>
          </p:nvSpPr>
          <p:spPr>
            <a:xfrm>
              <a:off x="1397520" y="1464480"/>
              <a:ext cx="143280" cy="257400"/>
            </a:xfrm>
            <a:custGeom>
              <a:avLst/>
              <a:gdLst/>
              <a:ahLst/>
              <a:cxnLst/>
              <a:rect l="l" t="t" r="r" b="b"/>
              <a:pathLst>
                <a:path w="143509" h="257810">
                  <a:moveTo>
                    <a:pt x="143493" y="0"/>
                  </a:moveTo>
                  <a:lnTo>
                    <a:pt x="0" y="83955"/>
                  </a:lnTo>
                  <a:lnTo>
                    <a:pt x="0" y="257688"/>
                  </a:lnTo>
                  <a:lnTo>
                    <a:pt x="143493" y="0"/>
                  </a:lnTo>
                  <a:close/>
                </a:path>
              </a:pathLst>
            </a:custGeom>
            <a:solidFill>
              <a:srgbClr val="0093B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1" name="CustomShape 48"/>
            <p:cNvSpPr/>
            <p:nvPr/>
          </p:nvSpPr>
          <p:spPr>
            <a:xfrm>
              <a:off x="1256040" y="1464480"/>
              <a:ext cx="141840" cy="257400"/>
            </a:xfrm>
            <a:custGeom>
              <a:avLst/>
              <a:gdLst/>
              <a:ahLst/>
              <a:cxnLst/>
              <a:rect l="l" t="t" r="r" b="b"/>
              <a:pathLst>
                <a:path w="142240" h="257810">
                  <a:moveTo>
                    <a:pt x="0" y="0"/>
                  </a:moveTo>
                  <a:lnTo>
                    <a:pt x="141639" y="257698"/>
                  </a:lnTo>
                  <a:lnTo>
                    <a:pt x="141639" y="839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376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2" name="CustomShape 49"/>
            <p:cNvSpPr/>
            <p:nvPr/>
          </p:nvSpPr>
          <p:spPr>
            <a:xfrm>
              <a:off x="1822680" y="1464480"/>
              <a:ext cx="312840" cy="84240"/>
            </a:xfrm>
            <a:custGeom>
              <a:avLst/>
              <a:gdLst/>
              <a:ahLst/>
              <a:cxnLst/>
              <a:rect l="l" t="t" r="r" b="b"/>
              <a:pathLst>
                <a:path w="313055" h="84455">
                  <a:moveTo>
                    <a:pt x="312995" y="0"/>
                  </a:moveTo>
                  <a:lnTo>
                    <a:pt x="0" y="0"/>
                  </a:lnTo>
                  <a:lnTo>
                    <a:pt x="171376" y="83955"/>
                  </a:lnTo>
                  <a:lnTo>
                    <a:pt x="312995" y="0"/>
                  </a:lnTo>
                  <a:close/>
                </a:path>
              </a:pathLst>
            </a:custGeom>
            <a:solidFill>
              <a:srgbClr val="9E1D4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3" name="CustomShape 50"/>
            <p:cNvSpPr/>
            <p:nvPr/>
          </p:nvSpPr>
          <p:spPr>
            <a:xfrm>
              <a:off x="1155600" y="1290600"/>
              <a:ext cx="100440" cy="350640"/>
            </a:xfrm>
            <a:custGeom>
              <a:avLst/>
              <a:gdLst/>
              <a:ahLst/>
              <a:cxnLst/>
              <a:rect l="l" t="t" r="r" b="b"/>
              <a:pathLst>
                <a:path w="100965" h="351155">
                  <a:moveTo>
                    <a:pt x="100708" y="0"/>
                  </a:moveTo>
                  <a:lnTo>
                    <a:pt x="0" y="167513"/>
                  </a:lnTo>
                  <a:lnTo>
                    <a:pt x="100834" y="351015"/>
                  </a:lnTo>
                  <a:lnTo>
                    <a:pt x="100708" y="0"/>
                  </a:lnTo>
                  <a:close/>
                </a:path>
              </a:pathLst>
            </a:custGeom>
            <a:solidFill>
              <a:srgbClr val="D4612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4" name="CustomShape 51"/>
            <p:cNvSpPr/>
            <p:nvPr/>
          </p:nvSpPr>
          <p:spPr>
            <a:xfrm>
              <a:off x="1994040" y="1464480"/>
              <a:ext cx="141120" cy="257400"/>
            </a:xfrm>
            <a:custGeom>
              <a:avLst/>
              <a:gdLst/>
              <a:ahLst/>
              <a:cxnLst/>
              <a:rect l="l" t="t" r="r" b="b"/>
              <a:pathLst>
                <a:path w="141605" h="257810">
                  <a:moveTo>
                    <a:pt x="141608" y="0"/>
                  </a:moveTo>
                  <a:lnTo>
                    <a:pt x="0" y="83955"/>
                  </a:lnTo>
                  <a:lnTo>
                    <a:pt x="0" y="257698"/>
                  </a:lnTo>
                  <a:lnTo>
                    <a:pt x="141608" y="0"/>
                  </a:lnTo>
                  <a:close/>
                </a:path>
              </a:pathLst>
            </a:custGeom>
            <a:solidFill>
              <a:srgbClr val="A81F5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15" name="TextShape 52"/>
          <p:cNvSpPr txBox="1"/>
          <p:nvPr/>
        </p:nvSpPr>
        <p:spPr>
          <a:xfrm>
            <a:off x="3213360" y="654120"/>
            <a:ext cx="15102360" cy="1905120"/>
          </a:xfrm>
          <a:prstGeom prst="rect">
            <a:avLst/>
          </a:prstGeom>
          <a:noFill/>
          <a:ln>
            <a:noFill/>
          </a:ln>
        </p:spPr>
        <p:txBody>
          <a:bodyPr lIns="0" tIns="16560" rIns="0" bIns="0">
            <a:noAutofit/>
          </a:bodyPr>
          <a:lstStyle/>
          <a:p>
            <a:pPr marL="12600">
              <a:lnSpc>
                <a:spcPct val="100000"/>
              </a:lnSpc>
              <a:spcBef>
                <a:spcPts val="130"/>
              </a:spcBef>
            </a:pPr>
            <a:r>
              <a:rPr lang="ru-RU" sz="6500" b="1" strike="noStrike" spc="554">
                <a:solidFill>
                  <a:srgbClr val="1B1363"/>
                </a:solidFill>
                <a:latin typeface="Arial"/>
              </a:rPr>
              <a:t>Алгоритм</a:t>
            </a:r>
            <a:r>
              <a:rPr lang="ru-RU" sz="6500" b="1" strike="noStrike" spc="-32">
                <a:solidFill>
                  <a:srgbClr val="1B1363"/>
                </a:solidFill>
                <a:latin typeface="Arial"/>
              </a:rPr>
              <a:t> </a:t>
            </a:r>
            <a:r>
              <a:rPr lang="ru-RU" sz="6500" b="1" strike="noStrike" spc="613">
                <a:solidFill>
                  <a:srgbClr val="1B1363"/>
                </a:solidFill>
                <a:latin typeface="Arial"/>
              </a:rPr>
              <a:t>реализации</a:t>
            </a:r>
            <a:r>
              <a:rPr lang="ru-RU" sz="6500" b="1" strike="noStrike" spc="-32">
                <a:solidFill>
                  <a:srgbClr val="1B1363"/>
                </a:solidFill>
                <a:latin typeface="Arial"/>
              </a:rPr>
              <a:t> </a:t>
            </a:r>
            <a:r>
              <a:rPr lang="ru-RU" sz="6500" b="1" strike="noStrike" spc="608">
                <a:solidFill>
                  <a:srgbClr val="1B1363"/>
                </a:solidFill>
                <a:latin typeface="Arial"/>
              </a:rPr>
              <a:t>Практики</a:t>
            </a:r>
            <a:endParaRPr lang="ru-RU" sz="6500" b="0" strike="noStrike" spc="-1">
              <a:latin typeface="Calibri"/>
            </a:endParaRPr>
          </a:p>
        </p:txBody>
      </p:sp>
      <p:sp>
        <p:nvSpPr>
          <p:cNvPr id="216" name="CustomShape 53"/>
          <p:cNvSpPr/>
          <p:nvPr/>
        </p:nvSpPr>
        <p:spPr>
          <a:xfrm>
            <a:off x="3213360" y="1630080"/>
            <a:ext cx="5926680" cy="829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404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111"/>
              </a:spcBef>
            </a:pPr>
            <a:r>
              <a:rPr lang="ru-RU" sz="5350" b="1" strike="noStrike" spc="333">
                <a:solidFill>
                  <a:srgbClr val="666666"/>
                </a:solidFill>
                <a:latin typeface="Arial"/>
              </a:rPr>
              <a:t>основные</a:t>
            </a:r>
            <a:r>
              <a:rPr lang="ru-RU" sz="5350" b="1" strike="noStrike" spc="-100">
                <a:solidFill>
                  <a:srgbClr val="666666"/>
                </a:solidFill>
                <a:latin typeface="Arial"/>
              </a:rPr>
              <a:t> </a:t>
            </a:r>
            <a:r>
              <a:rPr lang="ru-RU" sz="5350" b="1" strike="noStrike" spc="633">
                <a:solidFill>
                  <a:srgbClr val="666666"/>
                </a:solidFill>
                <a:latin typeface="Arial"/>
              </a:rPr>
              <a:t>шаги</a:t>
            </a:r>
            <a:endParaRPr lang="ru-RU" sz="5350" b="0" strike="noStrike" spc="-1">
              <a:latin typeface="Arial"/>
            </a:endParaRPr>
          </a:p>
        </p:txBody>
      </p:sp>
      <p:grpSp>
        <p:nvGrpSpPr>
          <p:cNvPr id="217" name="Group 54"/>
          <p:cNvGrpSpPr/>
          <p:nvPr/>
        </p:nvGrpSpPr>
        <p:grpSpPr>
          <a:xfrm>
            <a:off x="3612600" y="3099240"/>
            <a:ext cx="1172520" cy="4209480"/>
            <a:chOff x="3612600" y="3099240"/>
            <a:chExt cx="1172520" cy="4209480"/>
          </a:xfrm>
        </p:grpSpPr>
        <p:sp>
          <p:nvSpPr>
            <p:cNvPr id="218" name="CustomShape 55"/>
            <p:cNvSpPr/>
            <p:nvPr/>
          </p:nvSpPr>
          <p:spPr>
            <a:xfrm>
              <a:off x="3612600" y="3099240"/>
              <a:ext cx="502560" cy="502560"/>
            </a:xfrm>
            <a:custGeom>
              <a:avLst/>
              <a:gdLst/>
              <a:ahLst/>
              <a:cxnLst/>
              <a:rect l="l" t="t" r="r" b="b"/>
              <a:pathLst>
                <a:path w="502920" h="502920">
                  <a:moveTo>
                    <a:pt x="251301" y="0"/>
                  </a:moveTo>
                  <a:lnTo>
                    <a:pt x="206129" y="4048"/>
                  </a:lnTo>
                  <a:lnTo>
                    <a:pt x="163613" y="15721"/>
                  </a:lnTo>
                  <a:lnTo>
                    <a:pt x="124463" y="34309"/>
                  </a:lnTo>
                  <a:lnTo>
                    <a:pt x="89390" y="59102"/>
                  </a:lnTo>
                  <a:lnTo>
                    <a:pt x="59102" y="89390"/>
                  </a:lnTo>
                  <a:lnTo>
                    <a:pt x="34309" y="124463"/>
                  </a:lnTo>
                  <a:lnTo>
                    <a:pt x="15721" y="163613"/>
                  </a:lnTo>
                  <a:lnTo>
                    <a:pt x="4048" y="206129"/>
                  </a:lnTo>
                  <a:lnTo>
                    <a:pt x="0" y="251301"/>
                  </a:lnTo>
                  <a:lnTo>
                    <a:pt x="4048" y="296473"/>
                  </a:lnTo>
                  <a:lnTo>
                    <a:pt x="15721" y="338989"/>
                  </a:lnTo>
                  <a:lnTo>
                    <a:pt x="34309" y="378138"/>
                  </a:lnTo>
                  <a:lnTo>
                    <a:pt x="59102" y="413212"/>
                  </a:lnTo>
                  <a:lnTo>
                    <a:pt x="89390" y="443500"/>
                  </a:lnTo>
                  <a:lnTo>
                    <a:pt x="124463" y="468292"/>
                  </a:lnTo>
                  <a:lnTo>
                    <a:pt x="163613" y="486880"/>
                  </a:lnTo>
                  <a:lnTo>
                    <a:pt x="206129" y="498553"/>
                  </a:lnTo>
                  <a:lnTo>
                    <a:pt x="251301" y="502602"/>
                  </a:lnTo>
                  <a:lnTo>
                    <a:pt x="296473" y="498553"/>
                  </a:lnTo>
                  <a:lnTo>
                    <a:pt x="338989" y="486880"/>
                  </a:lnTo>
                  <a:lnTo>
                    <a:pt x="378138" y="468292"/>
                  </a:lnTo>
                  <a:lnTo>
                    <a:pt x="413212" y="443500"/>
                  </a:lnTo>
                  <a:lnTo>
                    <a:pt x="443500" y="413212"/>
                  </a:lnTo>
                  <a:lnTo>
                    <a:pt x="468292" y="378138"/>
                  </a:lnTo>
                  <a:lnTo>
                    <a:pt x="486880" y="338989"/>
                  </a:lnTo>
                  <a:lnTo>
                    <a:pt x="498553" y="296473"/>
                  </a:lnTo>
                  <a:lnTo>
                    <a:pt x="502602" y="251301"/>
                  </a:lnTo>
                  <a:lnTo>
                    <a:pt x="498553" y="206129"/>
                  </a:lnTo>
                  <a:lnTo>
                    <a:pt x="486880" y="163613"/>
                  </a:lnTo>
                  <a:lnTo>
                    <a:pt x="468292" y="124463"/>
                  </a:lnTo>
                  <a:lnTo>
                    <a:pt x="443500" y="89390"/>
                  </a:lnTo>
                  <a:lnTo>
                    <a:pt x="413212" y="59102"/>
                  </a:lnTo>
                  <a:lnTo>
                    <a:pt x="378138" y="34309"/>
                  </a:lnTo>
                  <a:lnTo>
                    <a:pt x="338989" y="15721"/>
                  </a:lnTo>
                  <a:lnTo>
                    <a:pt x="296473" y="4048"/>
                  </a:lnTo>
                  <a:lnTo>
                    <a:pt x="251301" y="0"/>
                  </a:lnTo>
                  <a:close/>
                </a:path>
              </a:pathLst>
            </a:custGeom>
            <a:solidFill>
              <a:srgbClr val="FFC60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19" name="CustomShape 56"/>
            <p:cNvSpPr/>
            <p:nvPr/>
          </p:nvSpPr>
          <p:spPr>
            <a:xfrm>
              <a:off x="3947400" y="4523400"/>
              <a:ext cx="837720" cy="837720"/>
            </a:xfrm>
            <a:custGeom>
              <a:avLst/>
              <a:gdLst/>
              <a:ahLst/>
              <a:cxnLst/>
              <a:rect l="l" t="t" r="r" b="b"/>
              <a:pathLst>
                <a:path w="838200" h="838200">
                  <a:moveTo>
                    <a:pt x="418835" y="0"/>
                  </a:moveTo>
                  <a:lnTo>
                    <a:pt x="369991" y="2817"/>
                  </a:lnTo>
                  <a:lnTo>
                    <a:pt x="322801" y="11061"/>
                  </a:lnTo>
                  <a:lnTo>
                    <a:pt x="277581" y="24416"/>
                  </a:lnTo>
                  <a:lnTo>
                    <a:pt x="234643" y="42569"/>
                  </a:lnTo>
                  <a:lnTo>
                    <a:pt x="194304" y="65206"/>
                  </a:lnTo>
                  <a:lnTo>
                    <a:pt x="156876" y="92011"/>
                  </a:lnTo>
                  <a:lnTo>
                    <a:pt x="122675" y="122671"/>
                  </a:lnTo>
                  <a:lnTo>
                    <a:pt x="92014" y="156872"/>
                  </a:lnTo>
                  <a:lnTo>
                    <a:pt x="65208" y="194299"/>
                  </a:lnTo>
                  <a:lnTo>
                    <a:pt x="42571" y="234639"/>
                  </a:lnTo>
                  <a:lnTo>
                    <a:pt x="24417" y="277576"/>
                  </a:lnTo>
                  <a:lnTo>
                    <a:pt x="11061" y="322798"/>
                  </a:lnTo>
                  <a:lnTo>
                    <a:pt x="2817" y="369989"/>
                  </a:lnTo>
                  <a:lnTo>
                    <a:pt x="0" y="418835"/>
                  </a:lnTo>
                  <a:lnTo>
                    <a:pt x="2817" y="467681"/>
                  </a:lnTo>
                  <a:lnTo>
                    <a:pt x="11061" y="514872"/>
                  </a:lnTo>
                  <a:lnTo>
                    <a:pt x="24417" y="560093"/>
                  </a:lnTo>
                  <a:lnTo>
                    <a:pt x="42571" y="603031"/>
                  </a:lnTo>
                  <a:lnTo>
                    <a:pt x="65208" y="643370"/>
                  </a:lnTo>
                  <a:lnTo>
                    <a:pt x="92014" y="680798"/>
                  </a:lnTo>
                  <a:lnTo>
                    <a:pt x="122675" y="714999"/>
                  </a:lnTo>
                  <a:lnTo>
                    <a:pt x="156876" y="745659"/>
                  </a:lnTo>
                  <a:lnTo>
                    <a:pt x="194304" y="772464"/>
                  </a:lnTo>
                  <a:lnTo>
                    <a:pt x="234643" y="795101"/>
                  </a:lnTo>
                  <a:lnTo>
                    <a:pt x="277581" y="813253"/>
                  </a:lnTo>
                  <a:lnTo>
                    <a:pt x="322801" y="826609"/>
                  </a:lnTo>
                  <a:lnTo>
                    <a:pt x="369991" y="834853"/>
                  </a:lnTo>
                  <a:lnTo>
                    <a:pt x="418835" y="837670"/>
                  </a:lnTo>
                  <a:lnTo>
                    <a:pt x="467679" y="834853"/>
                  </a:lnTo>
                  <a:lnTo>
                    <a:pt x="514869" y="826609"/>
                  </a:lnTo>
                  <a:lnTo>
                    <a:pt x="560089" y="813253"/>
                  </a:lnTo>
                  <a:lnTo>
                    <a:pt x="603026" y="795101"/>
                  </a:lnTo>
                  <a:lnTo>
                    <a:pt x="643366" y="772464"/>
                  </a:lnTo>
                  <a:lnTo>
                    <a:pt x="680793" y="745659"/>
                  </a:lnTo>
                  <a:lnTo>
                    <a:pt x="714995" y="714999"/>
                  </a:lnTo>
                  <a:lnTo>
                    <a:pt x="745656" y="680798"/>
                  </a:lnTo>
                  <a:lnTo>
                    <a:pt x="772462" y="643370"/>
                  </a:lnTo>
                  <a:lnTo>
                    <a:pt x="795099" y="603031"/>
                  </a:lnTo>
                  <a:lnTo>
                    <a:pt x="813252" y="560093"/>
                  </a:lnTo>
                  <a:lnTo>
                    <a:pt x="826608" y="514872"/>
                  </a:lnTo>
                  <a:lnTo>
                    <a:pt x="834852" y="467681"/>
                  </a:lnTo>
                  <a:lnTo>
                    <a:pt x="837670" y="418835"/>
                  </a:lnTo>
                  <a:lnTo>
                    <a:pt x="834852" y="369989"/>
                  </a:lnTo>
                  <a:lnTo>
                    <a:pt x="826608" y="322798"/>
                  </a:lnTo>
                  <a:lnTo>
                    <a:pt x="813252" y="277576"/>
                  </a:lnTo>
                  <a:lnTo>
                    <a:pt x="795099" y="234639"/>
                  </a:lnTo>
                  <a:lnTo>
                    <a:pt x="772462" y="194299"/>
                  </a:lnTo>
                  <a:lnTo>
                    <a:pt x="745656" y="156872"/>
                  </a:lnTo>
                  <a:lnTo>
                    <a:pt x="714995" y="122671"/>
                  </a:lnTo>
                  <a:lnTo>
                    <a:pt x="680793" y="92011"/>
                  </a:lnTo>
                  <a:lnTo>
                    <a:pt x="643366" y="65206"/>
                  </a:lnTo>
                  <a:lnTo>
                    <a:pt x="603026" y="42569"/>
                  </a:lnTo>
                  <a:lnTo>
                    <a:pt x="560089" y="24416"/>
                  </a:lnTo>
                  <a:lnTo>
                    <a:pt x="514869" y="11061"/>
                  </a:lnTo>
                  <a:lnTo>
                    <a:pt x="467679" y="2817"/>
                  </a:lnTo>
                  <a:lnTo>
                    <a:pt x="418835" y="0"/>
                  </a:lnTo>
                  <a:close/>
                </a:path>
              </a:pathLst>
            </a:custGeom>
            <a:solidFill>
              <a:srgbClr val="8BC5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20" name="CustomShape 57"/>
            <p:cNvSpPr/>
            <p:nvPr/>
          </p:nvSpPr>
          <p:spPr>
            <a:xfrm>
              <a:off x="4115160" y="6659640"/>
              <a:ext cx="649080" cy="649080"/>
            </a:xfrm>
            <a:custGeom>
              <a:avLst/>
              <a:gdLst/>
              <a:ahLst/>
              <a:cxnLst/>
              <a:rect l="l" t="t" r="r" b="b"/>
              <a:pathLst>
                <a:path w="649604" h="649604">
                  <a:moveTo>
                    <a:pt x="324597" y="0"/>
                  </a:moveTo>
                  <a:lnTo>
                    <a:pt x="276630" y="3519"/>
                  </a:lnTo>
                  <a:lnTo>
                    <a:pt x="230848" y="13742"/>
                  </a:lnTo>
                  <a:lnTo>
                    <a:pt x="187754" y="30168"/>
                  </a:lnTo>
                  <a:lnTo>
                    <a:pt x="147849" y="52294"/>
                  </a:lnTo>
                  <a:lnTo>
                    <a:pt x="111636" y="79617"/>
                  </a:lnTo>
                  <a:lnTo>
                    <a:pt x="79617" y="111636"/>
                  </a:lnTo>
                  <a:lnTo>
                    <a:pt x="52294" y="147849"/>
                  </a:lnTo>
                  <a:lnTo>
                    <a:pt x="30168" y="187754"/>
                  </a:lnTo>
                  <a:lnTo>
                    <a:pt x="13742" y="230848"/>
                  </a:lnTo>
                  <a:lnTo>
                    <a:pt x="3519" y="276630"/>
                  </a:lnTo>
                  <a:lnTo>
                    <a:pt x="0" y="324597"/>
                  </a:lnTo>
                  <a:lnTo>
                    <a:pt x="3519" y="372564"/>
                  </a:lnTo>
                  <a:lnTo>
                    <a:pt x="13742" y="418346"/>
                  </a:lnTo>
                  <a:lnTo>
                    <a:pt x="30168" y="461440"/>
                  </a:lnTo>
                  <a:lnTo>
                    <a:pt x="52294" y="501344"/>
                  </a:lnTo>
                  <a:lnTo>
                    <a:pt x="79617" y="537557"/>
                  </a:lnTo>
                  <a:lnTo>
                    <a:pt x="111636" y="569577"/>
                  </a:lnTo>
                  <a:lnTo>
                    <a:pt x="147849" y="596900"/>
                  </a:lnTo>
                  <a:lnTo>
                    <a:pt x="187754" y="619026"/>
                  </a:lnTo>
                  <a:lnTo>
                    <a:pt x="230848" y="635451"/>
                  </a:lnTo>
                  <a:lnTo>
                    <a:pt x="276630" y="645675"/>
                  </a:lnTo>
                  <a:lnTo>
                    <a:pt x="324597" y="649194"/>
                  </a:lnTo>
                  <a:lnTo>
                    <a:pt x="372564" y="645675"/>
                  </a:lnTo>
                  <a:lnTo>
                    <a:pt x="418346" y="635451"/>
                  </a:lnTo>
                  <a:lnTo>
                    <a:pt x="461440" y="619026"/>
                  </a:lnTo>
                  <a:lnTo>
                    <a:pt x="501344" y="596900"/>
                  </a:lnTo>
                  <a:lnTo>
                    <a:pt x="537557" y="569577"/>
                  </a:lnTo>
                  <a:lnTo>
                    <a:pt x="569577" y="537557"/>
                  </a:lnTo>
                  <a:lnTo>
                    <a:pt x="596900" y="501344"/>
                  </a:lnTo>
                  <a:lnTo>
                    <a:pt x="619026" y="461440"/>
                  </a:lnTo>
                  <a:lnTo>
                    <a:pt x="635451" y="418346"/>
                  </a:lnTo>
                  <a:lnTo>
                    <a:pt x="645675" y="372564"/>
                  </a:lnTo>
                  <a:lnTo>
                    <a:pt x="649194" y="324597"/>
                  </a:lnTo>
                  <a:lnTo>
                    <a:pt x="645675" y="276630"/>
                  </a:lnTo>
                  <a:lnTo>
                    <a:pt x="635451" y="230848"/>
                  </a:lnTo>
                  <a:lnTo>
                    <a:pt x="619026" y="187754"/>
                  </a:lnTo>
                  <a:lnTo>
                    <a:pt x="596900" y="147849"/>
                  </a:lnTo>
                  <a:lnTo>
                    <a:pt x="569577" y="111636"/>
                  </a:lnTo>
                  <a:lnTo>
                    <a:pt x="537557" y="79617"/>
                  </a:lnTo>
                  <a:lnTo>
                    <a:pt x="501344" y="52294"/>
                  </a:lnTo>
                  <a:lnTo>
                    <a:pt x="461440" y="30168"/>
                  </a:lnTo>
                  <a:lnTo>
                    <a:pt x="418346" y="13742"/>
                  </a:lnTo>
                  <a:lnTo>
                    <a:pt x="372564" y="3519"/>
                  </a:lnTo>
                  <a:lnTo>
                    <a:pt x="324597" y="0"/>
                  </a:lnTo>
                  <a:close/>
                </a:path>
              </a:pathLst>
            </a:custGeom>
            <a:solidFill>
              <a:srgbClr val="70CAF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21" name="CustomShape 58"/>
          <p:cNvSpPr/>
          <p:nvPr/>
        </p:nvSpPr>
        <p:spPr>
          <a:xfrm>
            <a:off x="4489560" y="2750760"/>
            <a:ext cx="14734080" cy="6735489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73080" rIns="0" bIns="0">
            <a:spAutoFit/>
          </a:bodyPr>
          <a:lstStyle/>
          <a:p>
            <a:pPr marL="117360">
              <a:lnSpc>
                <a:spcPct val="100000"/>
              </a:lnSpc>
              <a:spcBef>
                <a:spcPts val="575"/>
              </a:spcBef>
            </a:pPr>
            <a:r>
              <a:rPr lang="ru-RU" sz="3100" b="1" strike="noStrike" spc="-185" dirty="0">
                <a:latin typeface="Arial"/>
              </a:rPr>
              <a:t>Проведение</a:t>
            </a:r>
            <a:r>
              <a:rPr lang="ru-RU" sz="3100" b="1" strike="noStrike" spc="-310" dirty="0">
                <a:latin typeface="Arial"/>
              </a:rPr>
              <a:t> </a:t>
            </a:r>
            <a:r>
              <a:rPr lang="ru-RU" sz="3100" b="1" strike="noStrike" spc="-160" dirty="0">
                <a:latin typeface="Arial"/>
              </a:rPr>
              <a:t>конкурсного</a:t>
            </a:r>
            <a:r>
              <a:rPr lang="ru-RU" sz="3100" b="1" strike="noStrike" spc="-307" dirty="0">
                <a:latin typeface="Arial"/>
              </a:rPr>
              <a:t> </a:t>
            </a:r>
            <a:r>
              <a:rPr lang="ru-RU" sz="3100" b="1" strike="noStrike" spc="-222" dirty="0">
                <a:latin typeface="Arial"/>
              </a:rPr>
              <a:t>отбора</a:t>
            </a:r>
            <a:r>
              <a:rPr lang="ru-RU" sz="3100" b="1" strike="noStrike" spc="-307" dirty="0">
                <a:latin typeface="Arial"/>
              </a:rPr>
              <a:t> </a:t>
            </a:r>
            <a:r>
              <a:rPr lang="ru-RU" sz="3100" b="1" spc="-282" dirty="0" smtClean="0">
                <a:latin typeface="Arial"/>
              </a:rPr>
              <a:t>7 наиболее перспективных муниципальных образований для открытия корпунктов на базе уже функционирующих </a:t>
            </a:r>
            <a:r>
              <a:rPr lang="ru-RU" sz="3100" b="1" spc="-282" dirty="0" err="1" smtClean="0">
                <a:latin typeface="Arial"/>
              </a:rPr>
              <a:t>Добро.Центров</a:t>
            </a:r>
            <a:endParaRPr lang="ru-RU" sz="3100" b="0" strike="noStrike" spc="-1" dirty="0">
              <a:latin typeface="Arial"/>
            </a:endParaRPr>
          </a:p>
          <a:p>
            <a:pPr marL="117360">
              <a:lnSpc>
                <a:spcPct val="100000"/>
              </a:lnSpc>
            </a:pPr>
            <a:endParaRPr lang="ru-RU" sz="3100" b="0" strike="noStrike" spc="-1" dirty="0">
              <a:latin typeface="Arial"/>
            </a:endParaRPr>
          </a:p>
          <a:p>
            <a:pPr marL="661680">
              <a:lnSpc>
                <a:spcPct val="106000"/>
              </a:lnSpc>
            </a:pPr>
            <a:r>
              <a:rPr lang="ru-RU" sz="3100" b="1" strike="noStrike" spc="-202" dirty="0">
                <a:latin typeface="Arial"/>
              </a:rPr>
              <a:t>Оснащение </a:t>
            </a:r>
            <a:r>
              <a:rPr lang="ru-RU" sz="3100" b="1" strike="noStrike" spc="-202" dirty="0" smtClean="0">
                <a:latin typeface="Arial"/>
              </a:rPr>
              <a:t>муниципальных </a:t>
            </a:r>
            <a:r>
              <a:rPr lang="ru-RU" sz="3100" b="1" strike="noStrike" spc="-296" dirty="0" smtClean="0">
                <a:latin typeface="Arial"/>
              </a:rPr>
              <a:t>корпунктов необходимой для работы медиа-волонтеров материально-технической базой</a:t>
            </a:r>
            <a:endParaRPr lang="ru-RU" sz="3100" b="0" strike="noStrike" spc="-1" dirty="0">
              <a:latin typeface="Arial"/>
            </a:endParaRPr>
          </a:p>
          <a:p>
            <a:pPr marL="577800">
              <a:lnSpc>
                <a:spcPct val="106000"/>
              </a:lnSpc>
              <a:spcBef>
                <a:spcPts val="2721"/>
              </a:spcBef>
            </a:pPr>
            <a:r>
              <a:rPr lang="ru-RU" sz="3100" b="1" strike="noStrike" spc="-211" dirty="0" smtClean="0">
                <a:latin typeface="Arial"/>
              </a:rPr>
              <a:t>Создание</a:t>
            </a:r>
            <a:r>
              <a:rPr lang="ru-RU" sz="3100" b="1" strike="noStrike" spc="-307" dirty="0" smtClean="0">
                <a:latin typeface="Arial"/>
              </a:rPr>
              <a:t> </a:t>
            </a:r>
            <a:r>
              <a:rPr lang="ru-RU" sz="3100" b="1" strike="noStrike" spc="-222" dirty="0">
                <a:latin typeface="Arial"/>
              </a:rPr>
              <a:t>команд</a:t>
            </a:r>
            <a:r>
              <a:rPr lang="ru-RU" sz="3100" b="1" strike="noStrike" spc="-307" dirty="0">
                <a:latin typeface="Arial"/>
              </a:rPr>
              <a:t> </a:t>
            </a:r>
            <a:r>
              <a:rPr lang="ru-RU" sz="3100" b="1" strike="noStrike" spc="-131" dirty="0">
                <a:latin typeface="Arial"/>
              </a:rPr>
              <a:t>и</a:t>
            </a:r>
            <a:r>
              <a:rPr lang="ru-RU" sz="3100" b="1" strike="noStrike" spc="-307" dirty="0">
                <a:latin typeface="Arial"/>
              </a:rPr>
              <a:t> </a:t>
            </a:r>
            <a:r>
              <a:rPr lang="ru-RU" sz="3100" b="1" strike="noStrike" spc="-270" dirty="0">
                <a:latin typeface="Arial"/>
              </a:rPr>
              <a:t>повышение</a:t>
            </a:r>
            <a:r>
              <a:rPr lang="ru-RU" sz="3100" b="1" strike="noStrike" spc="-301" dirty="0">
                <a:latin typeface="Arial"/>
              </a:rPr>
              <a:t> </a:t>
            </a:r>
            <a:r>
              <a:rPr lang="ru-RU" sz="3100" b="1" strike="noStrike" spc="-185" dirty="0">
                <a:latin typeface="Arial"/>
              </a:rPr>
              <a:t>компетенций</a:t>
            </a:r>
            <a:r>
              <a:rPr lang="ru-RU" sz="3100" b="1" strike="noStrike" spc="-307" dirty="0">
                <a:latin typeface="Arial"/>
              </a:rPr>
              <a:t> </a:t>
            </a:r>
            <a:r>
              <a:rPr lang="ru-RU" sz="3100" b="1" strike="noStrike" spc="-265" dirty="0">
                <a:latin typeface="Arial"/>
              </a:rPr>
              <a:t>основных</a:t>
            </a:r>
            <a:r>
              <a:rPr lang="ru-RU" sz="3100" b="1" strike="noStrike" spc="-307" dirty="0">
                <a:latin typeface="Arial"/>
              </a:rPr>
              <a:t> </a:t>
            </a:r>
            <a:r>
              <a:rPr lang="ru-RU" sz="3100" b="1" strike="noStrike" spc="-216" dirty="0">
                <a:latin typeface="Arial"/>
              </a:rPr>
              <a:t>участников,</a:t>
            </a:r>
            <a:r>
              <a:rPr lang="ru-RU" sz="3100" b="1" strike="noStrike" spc="-301" dirty="0">
                <a:latin typeface="Arial"/>
              </a:rPr>
              <a:t> </a:t>
            </a:r>
            <a:r>
              <a:rPr lang="ru-RU" sz="3100" b="1" strike="noStrike" spc="-231" dirty="0">
                <a:latin typeface="Arial"/>
              </a:rPr>
              <a:t>реализующих </a:t>
            </a:r>
            <a:r>
              <a:rPr lang="ru-RU" sz="3100" b="1" strike="noStrike" spc="-851" dirty="0">
                <a:latin typeface="Arial"/>
              </a:rPr>
              <a:t> </a:t>
            </a:r>
            <a:r>
              <a:rPr lang="ru-RU" sz="3100" b="1" strike="noStrike" spc="-250" dirty="0">
                <a:latin typeface="Arial"/>
              </a:rPr>
              <a:t>добровольческую </a:t>
            </a:r>
            <a:r>
              <a:rPr lang="ru-RU" sz="3100" b="1" strike="noStrike" spc="-262" dirty="0">
                <a:latin typeface="Arial"/>
              </a:rPr>
              <a:t>деятельность, </a:t>
            </a:r>
            <a:r>
              <a:rPr lang="ru-RU" sz="3100" b="1" strike="noStrike" spc="-335" dirty="0">
                <a:latin typeface="Arial"/>
              </a:rPr>
              <a:t>в </a:t>
            </a:r>
            <a:r>
              <a:rPr lang="ru-RU" sz="3100" b="1" strike="noStrike" spc="-236" dirty="0">
                <a:latin typeface="Arial"/>
              </a:rPr>
              <a:t>том </a:t>
            </a:r>
            <a:r>
              <a:rPr lang="ru-RU" sz="3100" b="1" strike="noStrike" spc="-245" dirty="0">
                <a:latin typeface="Arial"/>
              </a:rPr>
              <a:t>числе </a:t>
            </a:r>
            <a:r>
              <a:rPr lang="ru-RU" sz="3100" b="1" strike="noStrike" spc="-335" dirty="0">
                <a:latin typeface="Arial"/>
              </a:rPr>
              <a:t>в </a:t>
            </a:r>
            <a:r>
              <a:rPr lang="ru-RU" sz="3100" b="1" strike="noStrike" spc="-225" dirty="0">
                <a:latin typeface="Arial"/>
              </a:rPr>
              <a:t>рамках </a:t>
            </a:r>
            <a:r>
              <a:rPr lang="ru-RU" sz="3100" b="1" strike="noStrike" spc="-287" dirty="0">
                <a:latin typeface="Arial"/>
              </a:rPr>
              <a:t>работы муниципальных </a:t>
            </a:r>
            <a:r>
              <a:rPr lang="ru-RU" sz="3100" b="1" strike="noStrike" spc="-282" dirty="0">
                <a:latin typeface="Arial"/>
              </a:rPr>
              <a:t> </a:t>
            </a:r>
            <a:r>
              <a:rPr lang="ru-RU" sz="3100" b="1" strike="noStrike" spc="-222" dirty="0">
                <a:latin typeface="Arial"/>
              </a:rPr>
              <a:t>центро</a:t>
            </a:r>
            <a:r>
              <a:rPr lang="ru-RU" sz="3100" b="1" strike="noStrike" spc="-171" dirty="0">
                <a:latin typeface="Arial"/>
              </a:rPr>
              <a:t>в</a:t>
            </a:r>
            <a:r>
              <a:rPr lang="ru-RU" sz="3100" b="1" strike="noStrike" spc="-310" dirty="0">
                <a:latin typeface="Arial"/>
              </a:rPr>
              <a:t> </a:t>
            </a:r>
            <a:r>
              <a:rPr lang="ru-RU" sz="3100" b="1" strike="noStrike" spc="-276" dirty="0">
                <a:latin typeface="Arial"/>
              </a:rPr>
              <a:t>н</a:t>
            </a:r>
            <a:r>
              <a:rPr lang="ru-RU" sz="3100" b="1" strike="noStrike" spc="-202" dirty="0">
                <a:latin typeface="Arial"/>
              </a:rPr>
              <a:t>а</a:t>
            </a:r>
            <a:r>
              <a:rPr lang="ru-RU" sz="3100" b="1" strike="noStrike" spc="-310" dirty="0">
                <a:latin typeface="Arial"/>
              </a:rPr>
              <a:t> </a:t>
            </a:r>
            <a:r>
              <a:rPr lang="ru-RU" sz="3100" b="1" strike="noStrike" spc="-245" dirty="0">
                <a:latin typeface="Arial"/>
              </a:rPr>
              <a:t>местах</a:t>
            </a:r>
            <a:r>
              <a:rPr lang="ru-RU" sz="3100" b="1" strike="noStrike" spc="-92" dirty="0">
                <a:latin typeface="Arial"/>
              </a:rPr>
              <a:t>,</a:t>
            </a:r>
            <a:r>
              <a:rPr lang="ru-RU" sz="3100" b="1" strike="noStrike" spc="-310" dirty="0">
                <a:latin typeface="Arial"/>
              </a:rPr>
              <a:t> </a:t>
            </a:r>
            <a:r>
              <a:rPr lang="ru-RU" sz="3100" b="1" strike="noStrike" spc="-202" dirty="0">
                <a:latin typeface="Arial"/>
              </a:rPr>
              <a:t>с</a:t>
            </a:r>
            <a:r>
              <a:rPr lang="ru-RU" sz="3100" b="1" strike="noStrike" spc="-310" dirty="0">
                <a:latin typeface="Arial"/>
              </a:rPr>
              <a:t> </a:t>
            </a:r>
            <a:r>
              <a:rPr lang="ru-RU" sz="3100" b="1" strike="noStrike" spc="-290" dirty="0">
                <a:latin typeface="Arial"/>
              </a:rPr>
              <a:t>помощь</a:t>
            </a:r>
            <a:r>
              <a:rPr lang="ru-RU" sz="3100" b="1" strike="noStrike" spc="-296" dirty="0">
                <a:latin typeface="Arial"/>
              </a:rPr>
              <a:t>ю</a:t>
            </a:r>
            <a:r>
              <a:rPr lang="ru-RU" sz="3100" b="1" strike="noStrike" spc="-310" dirty="0">
                <a:latin typeface="Arial"/>
              </a:rPr>
              <a:t> </a:t>
            </a:r>
            <a:r>
              <a:rPr lang="ru-RU" sz="3100" b="1" strike="noStrike" spc="-282" dirty="0">
                <a:latin typeface="Arial"/>
              </a:rPr>
              <a:t>образовательны</a:t>
            </a:r>
            <a:r>
              <a:rPr lang="ru-RU" sz="3100" b="1" strike="noStrike" spc="-205" dirty="0">
                <a:latin typeface="Arial"/>
              </a:rPr>
              <a:t>х</a:t>
            </a:r>
            <a:r>
              <a:rPr lang="ru-RU" sz="3100" b="1" strike="noStrike" spc="-310" dirty="0">
                <a:latin typeface="Arial"/>
              </a:rPr>
              <a:t> </a:t>
            </a:r>
            <a:r>
              <a:rPr lang="ru-RU" sz="3100" b="1" strike="noStrike" spc="-262" dirty="0">
                <a:latin typeface="Arial"/>
              </a:rPr>
              <a:t>программ</a:t>
            </a:r>
            <a:r>
              <a:rPr lang="ru-RU" sz="3100" b="1" strike="noStrike" spc="-92" dirty="0">
                <a:latin typeface="Arial"/>
              </a:rPr>
              <a:t>,</a:t>
            </a:r>
            <a:r>
              <a:rPr lang="ru-RU" sz="3100" b="1" strike="noStrike" spc="-310" dirty="0">
                <a:latin typeface="Arial"/>
              </a:rPr>
              <a:t> </a:t>
            </a:r>
            <a:r>
              <a:rPr lang="ru-RU" sz="3100" b="1" strike="noStrike" spc="-202" dirty="0">
                <a:latin typeface="Arial"/>
              </a:rPr>
              <a:t>методического  </a:t>
            </a:r>
            <a:r>
              <a:rPr lang="ru-RU" sz="3100" b="1" strike="noStrike" spc="-222" dirty="0">
                <a:latin typeface="Arial"/>
              </a:rPr>
              <a:t>сопровождени</a:t>
            </a:r>
            <a:r>
              <a:rPr lang="ru-RU" sz="3100" b="1" strike="noStrike" spc="-157" dirty="0">
                <a:latin typeface="Arial"/>
              </a:rPr>
              <a:t>я</a:t>
            </a:r>
            <a:r>
              <a:rPr lang="ru-RU" sz="3100" b="1" strike="noStrike" spc="-310" dirty="0">
                <a:latin typeface="Arial"/>
              </a:rPr>
              <a:t> </a:t>
            </a:r>
            <a:r>
              <a:rPr lang="ru-RU" sz="3100" b="1" strike="noStrike" spc="-131" dirty="0">
                <a:latin typeface="Arial"/>
              </a:rPr>
              <a:t>и</a:t>
            </a:r>
            <a:r>
              <a:rPr lang="ru-RU" sz="3100" b="1" strike="noStrike" spc="-310" dirty="0">
                <a:latin typeface="Arial"/>
              </a:rPr>
              <a:t> </a:t>
            </a:r>
            <a:r>
              <a:rPr lang="ru-RU" sz="3100" b="1" strike="noStrike" spc="-211" dirty="0">
                <a:latin typeface="Arial"/>
              </a:rPr>
              <a:t>оказани</a:t>
            </a:r>
            <a:r>
              <a:rPr lang="ru-RU" sz="3100" b="1" strike="noStrike" spc="-157" dirty="0">
                <a:latin typeface="Arial"/>
              </a:rPr>
              <a:t>я</a:t>
            </a:r>
            <a:r>
              <a:rPr lang="ru-RU" sz="3100" b="1" strike="noStrike" spc="-310" dirty="0">
                <a:latin typeface="Arial"/>
              </a:rPr>
              <a:t> </a:t>
            </a:r>
            <a:r>
              <a:rPr lang="ru-RU" sz="3100" b="1" strike="noStrike" spc="-225" dirty="0">
                <a:latin typeface="Arial"/>
              </a:rPr>
              <a:t>консультационно</a:t>
            </a:r>
            <a:r>
              <a:rPr lang="ru-RU" sz="3100" b="1" strike="noStrike" spc="-171" dirty="0">
                <a:latin typeface="Arial"/>
              </a:rPr>
              <a:t>й</a:t>
            </a:r>
            <a:r>
              <a:rPr lang="ru-RU" sz="3100" b="1" strike="noStrike" spc="-310" dirty="0">
                <a:latin typeface="Arial"/>
              </a:rPr>
              <a:t> </a:t>
            </a:r>
            <a:r>
              <a:rPr lang="ru-RU" sz="3100" b="1" strike="noStrike" spc="-250" dirty="0">
                <a:latin typeface="Arial"/>
              </a:rPr>
              <a:t>помощи</a:t>
            </a:r>
            <a:endParaRPr lang="ru-RU" sz="3100" b="0" strike="noStrike" spc="-1" dirty="0">
              <a:latin typeface="Arial"/>
            </a:endParaRPr>
          </a:p>
          <a:p>
            <a:pPr marL="12600">
              <a:lnSpc>
                <a:spcPct val="106000"/>
              </a:lnSpc>
              <a:spcBef>
                <a:spcPts val="2639"/>
              </a:spcBef>
            </a:pPr>
            <a:r>
              <a:rPr lang="ru-RU" sz="3100" b="1" strike="noStrike" spc="-236" dirty="0">
                <a:latin typeface="Arial"/>
              </a:rPr>
              <a:t>Информационная </a:t>
            </a:r>
            <a:r>
              <a:rPr lang="ru-RU" sz="3100" b="1" strike="noStrike" spc="-185" dirty="0">
                <a:latin typeface="Arial"/>
              </a:rPr>
              <a:t>поддержка </a:t>
            </a:r>
            <a:r>
              <a:rPr lang="ru-RU" sz="3100" b="1" strike="noStrike" spc="-245" dirty="0">
                <a:latin typeface="Arial"/>
              </a:rPr>
              <a:t>деятельности </a:t>
            </a:r>
            <a:r>
              <a:rPr lang="ru-RU" sz="3100" b="1" strike="noStrike" spc="-205" dirty="0">
                <a:latin typeface="Arial"/>
              </a:rPr>
              <a:t>волонтерских организаций</a:t>
            </a:r>
            <a:r>
              <a:rPr lang="ru-RU" sz="3100" b="1" strike="noStrike" spc="-310" dirty="0">
                <a:latin typeface="Arial"/>
              </a:rPr>
              <a:t> </a:t>
            </a:r>
            <a:r>
              <a:rPr lang="ru-RU" sz="3100" b="1" strike="noStrike" spc="-131" dirty="0">
                <a:latin typeface="Arial"/>
              </a:rPr>
              <a:t>и</a:t>
            </a:r>
            <a:r>
              <a:rPr lang="ru-RU" sz="3100" b="1" strike="noStrike" spc="-310" dirty="0">
                <a:latin typeface="Arial"/>
              </a:rPr>
              <a:t> </a:t>
            </a:r>
            <a:r>
              <a:rPr lang="ru-RU" sz="3100" b="1" strike="noStrike" spc="-140" dirty="0">
                <a:latin typeface="Arial"/>
              </a:rPr>
              <a:t>их</a:t>
            </a:r>
            <a:r>
              <a:rPr lang="ru-RU" sz="3100" b="1" strike="noStrike" spc="-310" dirty="0">
                <a:latin typeface="Arial"/>
              </a:rPr>
              <a:t> </a:t>
            </a:r>
            <a:r>
              <a:rPr lang="ru-RU" sz="3100" b="1" strike="noStrike" spc="-182" dirty="0">
                <a:latin typeface="Arial"/>
              </a:rPr>
              <a:t>проектов,</a:t>
            </a:r>
            <a:r>
              <a:rPr lang="ru-RU" sz="3100" b="1" strike="noStrike" spc="-310" dirty="0">
                <a:latin typeface="Arial"/>
              </a:rPr>
              <a:t> </a:t>
            </a:r>
            <a:r>
              <a:rPr lang="ru-RU" sz="3100" b="1" strike="noStrike" spc="-231" dirty="0">
                <a:latin typeface="Arial"/>
              </a:rPr>
              <a:t>популяризация</a:t>
            </a:r>
            <a:r>
              <a:rPr lang="ru-RU" sz="3100" b="1" strike="noStrike" spc="-310" dirty="0">
                <a:latin typeface="Arial"/>
              </a:rPr>
              <a:t> </a:t>
            </a:r>
            <a:r>
              <a:rPr lang="ru-RU" sz="3100" b="1" strike="noStrike" spc="-242" dirty="0">
                <a:latin typeface="Arial"/>
              </a:rPr>
              <a:t>добровольческого</a:t>
            </a:r>
            <a:r>
              <a:rPr lang="ru-RU" sz="3100" b="1" strike="noStrike" spc="-310" dirty="0">
                <a:latin typeface="Arial"/>
              </a:rPr>
              <a:t> </a:t>
            </a:r>
            <a:r>
              <a:rPr lang="ru-RU" sz="3100" b="1" strike="noStrike" spc="-216" dirty="0">
                <a:latin typeface="Arial"/>
              </a:rPr>
              <a:t>движения</a:t>
            </a:r>
            <a:r>
              <a:rPr lang="ru-RU" sz="3100" b="1" strike="noStrike" spc="-310" dirty="0">
                <a:latin typeface="Arial"/>
              </a:rPr>
              <a:t> </a:t>
            </a:r>
            <a:r>
              <a:rPr lang="ru-RU" sz="3100" b="1" strike="noStrike" spc="-335" dirty="0">
                <a:latin typeface="Arial"/>
              </a:rPr>
              <a:t>в</a:t>
            </a:r>
            <a:r>
              <a:rPr lang="ru-RU" sz="3100" b="1" strike="noStrike" spc="-310" dirty="0">
                <a:latin typeface="Arial"/>
              </a:rPr>
              <a:t> </a:t>
            </a:r>
            <a:r>
              <a:rPr lang="ru-RU" sz="3100" b="1" strike="noStrike" spc="-182" dirty="0">
                <a:latin typeface="Arial"/>
              </a:rPr>
              <a:t>регионе, </a:t>
            </a:r>
            <a:r>
              <a:rPr lang="ru-RU" sz="3100" b="1" strike="noStrike" spc="-846" dirty="0">
                <a:latin typeface="Arial"/>
              </a:rPr>
              <a:t> </a:t>
            </a:r>
            <a:r>
              <a:rPr lang="ru-RU" sz="3100" b="1" strike="noStrike" spc="-222" dirty="0">
                <a:latin typeface="Arial"/>
              </a:rPr>
              <a:t>создани</a:t>
            </a:r>
            <a:r>
              <a:rPr lang="ru-RU" sz="3100" b="1" strike="noStrike" spc="-157" dirty="0">
                <a:latin typeface="Arial"/>
              </a:rPr>
              <a:t>е</a:t>
            </a:r>
            <a:r>
              <a:rPr lang="ru-RU" sz="3100" b="1" strike="noStrike" spc="-310" dirty="0">
                <a:latin typeface="Arial"/>
              </a:rPr>
              <a:t> </a:t>
            </a:r>
            <a:r>
              <a:rPr lang="ru-RU" sz="3100" b="1" strike="noStrike" spc="-250" dirty="0">
                <a:latin typeface="Arial"/>
              </a:rPr>
              <a:t>механизмо</a:t>
            </a:r>
            <a:r>
              <a:rPr lang="ru-RU" sz="3100" b="1" strike="noStrike" spc="-197" dirty="0">
                <a:latin typeface="Arial"/>
              </a:rPr>
              <a:t>в</a:t>
            </a:r>
            <a:r>
              <a:rPr lang="ru-RU" sz="3100" b="1" strike="noStrike" spc="-310" dirty="0">
                <a:latin typeface="Arial"/>
              </a:rPr>
              <a:t> </a:t>
            </a:r>
            <a:r>
              <a:rPr lang="ru-RU" sz="3100" b="1" strike="noStrike" spc="-270" dirty="0">
                <a:latin typeface="Arial"/>
              </a:rPr>
              <a:t>вовлечени</a:t>
            </a:r>
            <a:r>
              <a:rPr lang="ru-RU" sz="3100" b="1" strike="noStrike" spc="-205" dirty="0">
                <a:latin typeface="Arial"/>
              </a:rPr>
              <a:t>я</a:t>
            </a:r>
            <a:r>
              <a:rPr lang="ru-RU" sz="3100" b="1" strike="noStrike" spc="-310" dirty="0">
                <a:latin typeface="Arial"/>
              </a:rPr>
              <a:t> </a:t>
            </a:r>
            <a:r>
              <a:rPr lang="ru-RU" sz="3100" b="1" strike="noStrike" spc="-225" dirty="0">
                <a:latin typeface="Arial"/>
              </a:rPr>
              <a:t>гражда</a:t>
            </a:r>
            <a:r>
              <a:rPr lang="ru-RU" sz="3100" b="1" strike="noStrike" spc="-171" dirty="0">
                <a:latin typeface="Arial"/>
              </a:rPr>
              <a:t>н</a:t>
            </a:r>
            <a:r>
              <a:rPr lang="ru-RU" sz="3100" b="1" strike="noStrike" spc="-310" dirty="0">
                <a:latin typeface="Arial"/>
              </a:rPr>
              <a:t> </a:t>
            </a:r>
            <a:r>
              <a:rPr lang="ru-RU" sz="3100" b="1" strike="noStrike" spc="-335" dirty="0">
                <a:latin typeface="Arial"/>
              </a:rPr>
              <a:t>в</a:t>
            </a:r>
            <a:r>
              <a:rPr lang="ru-RU" sz="3100" b="1" strike="noStrike" spc="-310" dirty="0">
                <a:latin typeface="Arial"/>
              </a:rPr>
              <a:t> </a:t>
            </a:r>
            <a:r>
              <a:rPr lang="ru-RU" sz="3100" b="1" strike="noStrike" spc="-250" dirty="0">
                <a:latin typeface="Arial"/>
              </a:rPr>
              <a:t>добровольческу</a:t>
            </a:r>
            <a:r>
              <a:rPr lang="ru-RU" sz="3100" b="1" strike="noStrike" spc="-276" dirty="0">
                <a:latin typeface="Arial"/>
              </a:rPr>
              <a:t>ю</a:t>
            </a:r>
            <a:r>
              <a:rPr lang="ru-RU" sz="3100" b="1" strike="noStrike" spc="-310" dirty="0">
                <a:latin typeface="Arial"/>
              </a:rPr>
              <a:t> </a:t>
            </a:r>
            <a:r>
              <a:rPr lang="ru-RU" sz="3100" b="1" strike="noStrike" spc="-276" dirty="0" smtClean="0">
                <a:latin typeface="Arial"/>
              </a:rPr>
              <a:t>деятельность</a:t>
            </a:r>
            <a:endParaRPr lang="ru-RU" sz="3100" b="0" strike="noStrike" spc="-1" dirty="0">
              <a:latin typeface="Arial"/>
            </a:endParaRPr>
          </a:p>
        </p:txBody>
      </p:sp>
      <p:sp>
        <p:nvSpPr>
          <p:cNvPr id="222" name="CustomShape 59"/>
          <p:cNvSpPr/>
          <p:nvPr/>
        </p:nvSpPr>
        <p:spPr>
          <a:xfrm>
            <a:off x="3556080" y="9009360"/>
            <a:ext cx="606600" cy="606600"/>
          </a:xfrm>
          <a:custGeom>
            <a:avLst/>
            <a:gdLst/>
            <a:ahLst/>
            <a:cxnLst/>
            <a:rect l="l" t="t" r="r" b="b"/>
            <a:pathLst>
              <a:path w="607060" h="607059">
                <a:moveTo>
                  <a:pt x="303467" y="0"/>
                </a:moveTo>
                <a:lnTo>
                  <a:pt x="254244" y="3971"/>
                </a:lnTo>
                <a:lnTo>
                  <a:pt x="207549" y="15471"/>
                </a:lnTo>
                <a:lnTo>
                  <a:pt x="164008" y="33873"/>
                </a:lnTo>
                <a:lnTo>
                  <a:pt x="124244" y="58553"/>
                </a:lnTo>
                <a:lnTo>
                  <a:pt x="88884" y="88886"/>
                </a:lnTo>
                <a:lnTo>
                  <a:pt x="58552" y="124247"/>
                </a:lnTo>
                <a:lnTo>
                  <a:pt x="33873" y="164011"/>
                </a:lnTo>
                <a:lnTo>
                  <a:pt x="15471" y="207554"/>
                </a:lnTo>
                <a:lnTo>
                  <a:pt x="3971" y="254251"/>
                </a:lnTo>
                <a:lnTo>
                  <a:pt x="0" y="303477"/>
                </a:lnTo>
                <a:lnTo>
                  <a:pt x="3971" y="352698"/>
                </a:lnTo>
                <a:lnTo>
                  <a:pt x="15471" y="399391"/>
                </a:lnTo>
                <a:lnTo>
                  <a:pt x="33873" y="442932"/>
                </a:lnTo>
                <a:lnTo>
                  <a:pt x="58552" y="482695"/>
                </a:lnTo>
                <a:lnTo>
                  <a:pt x="88884" y="518056"/>
                </a:lnTo>
                <a:lnTo>
                  <a:pt x="124244" y="548389"/>
                </a:lnTo>
                <a:lnTo>
                  <a:pt x="164008" y="573069"/>
                </a:lnTo>
                <a:lnTo>
                  <a:pt x="207549" y="591472"/>
                </a:lnTo>
                <a:lnTo>
                  <a:pt x="254244" y="602972"/>
                </a:lnTo>
                <a:lnTo>
                  <a:pt x="303467" y="606944"/>
                </a:lnTo>
                <a:lnTo>
                  <a:pt x="352690" y="602972"/>
                </a:lnTo>
                <a:lnTo>
                  <a:pt x="399385" y="591472"/>
                </a:lnTo>
                <a:lnTo>
                  <a:pt x="442926" y="573069"/>
                </a:lnTo>
                <a:lnTo>
                  <a:pt x="482689" y="548389"/>
                </a:lnTo>
                <a:lnTo>
                  <a:pt x="518049" y="518056"/>
                </a:lnTo>
                <a:lnTo>
                  <a:pt x="548381" y="482695"/>
                </a:lnTo>
                <a:lnTo>
                  <a:pt x="573061" y="442932"/>
                </a:lnTo>
                <a:lnTo>
                  <a:pt x="591463" y="399391"/>
                </a:lnTo>
                <a:lnTo>
                  <a:pt x="602962" y="352698"/>
                </a:lnTo>
                <a:lnTo>
                  <a:pt x="606934" y="303477"/>
                </a:lnTo>
                <a:lnTo>
                  <a:pt x="602962" y="254251"/>
                </a:lnTo>
                <a:lnTo>
                  <a:pt x="591463" y="207554"/>
                </a:lnTo>
                <a:lnTo>
                  <a:pt x="573061" y="164011"/>
                </a:lnTo>
                <a:lnTo>
                  <a:pt x="548381" y="124247"/>
                </a:lnTo>
                <a:lnTo>
                  <a:pt x="518049" y="88886"/>
                </a:lnTo>
                <a:lnTo>
                  <a:pt x="482689" y="58553"/>
                </a:lnTo>
                <a:lnTo>
                  <a:pt x="442926" y="33873"/>
                </a:lnTo>
                <a:lnTo>
                  <a:pt x="399385" y="15471"/>
                </a:lnTo>
                <a:lnTo>
                  <a:pt x="352690" y="3971"/>
                </a:lnTo>
                <a:lnTo>
                  <a:pt x="303467" y="0"/>
                </a:lnTo>
                <a:close/>
              </a:path>
            </a:pathLst>
          </a:custGeom>
          <a:solidFill>
            <a:srgbClr val="FFC60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CustomShape 1"/>
          <p:cNvSpPr/>
          <p:nvPr/>
        </p:nvSpPr>
        <p:spPr>
          <a:xfrm>
            <a:off x="1330968" y="3101436"/>
            <a:ext cx="178200" cy="178200"/>
          </a:xfrm>
          <a:custGeom>
            <a:avLst/>
            <a:gdLst/>
            <a:ahLst/>
            <a:cxnLst/>
            <a:rect l="l" t="t" r="r" b="b"/>
            <a:pathLst>
              <a:path w="178434" h="178435">
                <a:moveTo>
                  <a:pt x="178005" y="0"/>
                </a:moveTo>
                <a:lnTo>
                  <a:pt x="0" y="0"/>
                </a:lnTo>
                <a:lnTo>
                  <a:pt x="0" y="178005"/>
                </a:lnTo>
                <a:lnTo>
                  <a:pt x="178005" y="178005"/>
                </a:lnTo>
                <a:lnTo>
                  <a:pt x="178005" y="0"/>
                </a:lnTo>
                <a:close/>
              </a:path>
            </a:pathLst>
          </a:custGeom>
          <a:solidFill>
            <a:srgbClr val="FFC60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5" name="CustomShape 3"/>
          <p:cNvSpPr/>
          <p:nvPr/>
        </p:nvSpPr>
        <p:spPr>
          <a:xfrm>
            <a:off x="1313100" y="4518857"/>
            <a:ext cx="178200" cy="178200"/>
          </a:xfrm>
          <a:custGeom>
            <a:avLst/>
            <a:gdLst/>
            <a:ahLst/>
            <a:cxnLst/>
            <a:rect l="l" t="t" r="r" b="b"/>
            <a:pathLst>
              <a:path w="178434" h="178435">
                <a:moveTo>
                  <a:pt x="178005" y="0"/>
                </a:moveTo>
                <a:lnTo>
                  <a:pt x="0" y="0"/>
                </a:lnTo>
                <a:lnTo>
                  <a:pt x="0" y="178005"/>
                </a:lnTo>
                <a:lnTo>
                  <a:pt x="178005" y="178005"/>
                </a:lnTo>
                <a:lnTo>
                  <a:pt x="178005" y="0"/>
                </a:lnTo>
                <a:close/>
              </a:path>
            </a:pathLst>
          </a:custGeom>
          <a:solidFill>
            <a:srgbClr val="FFC60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27" name="CustomShape 5"/>
          <p:cNvSpPr/>
          <p:nvPr/>
        </p:nvSpPr>
        <p:spPr>
          <a:xfrm>
            <a:off x="1313100" y="5936278"/>
            <a:ext cx="178200" cy="168509"/>
          </a:xfrm>
          <a:custGeom>
            <a:avLst/>
            <a:gdLst/>
            <a:ahLst/>
            <a:cxnLst/>
            <a:rect l="l" t="t" r="r" b="b"/>
            <a:pathLst>
              <a:path w="178434" h="178434">
                <a:moveTo>
                  <a:pt x="178005" y="0"/>
                </a:moveTo>
                <a:lnTo>
                  <a:pt x="0" y="0"/>
                </a:lnTo>
                <a:lnTo>
                  <a:pt x="0" y="178005"/>
                </a:lnTo>
                <a:lnTo>
                  <a:pt x="178005" y="178005"/>
                </a:lnTo>
                <a:lnTo>
                  <a:pt x="178005" y="0"/>
                </a:lnTo>
                <a:close/>
              </a:path>
            </a:pathLst>
          </a:custGeom>
          <a:solidFill>
            <a:srgbClr val="FFC60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0" name="CustomShape 8"/>
          <p:cNvSpPr/>
          <p:nvPr/>
        </p:nvSpPr>
        <p:spPr>
          <a:xfrm>
            <a:off x="1313100" y="6997933"/>
            <a:ext cx="178200" cy="178200"/>
          </a:xfrm>
          <a:custGeom>
            <a:avLst/>
            <a:gdLst/>
            <a:ahLst/>
            <a:cxnLst/>
            <a:rect l="l" t="t" r="r" b="b"/>
            <a:pathLst>
              <a:path w="178434" h="178434">
                <a:moveTo>
                  <a:pt x="178005" y="0"/>
                </a:moveTo>
                <a:lnTo>
                  <a:pt x="0" y="0"/>
                </a:lnTo>
                <a:lnTo>
                  <a:pt x="0" y="178005"/>
                </a:lnTo>
                <a:lnTo>
                  <a:pt x="178005" y="178005"/>
                </a:lnTo>
                <a:lnTo>
                  <a:pt x="178005" y="0"/>
                </a:lnTo>
                <a:close/>
              </a:path>
            </a:pathLst>
          </a:custGeom>
          <a:solidFill>
            <a:srgbClr val="FFC60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1" name="CustomShape 9"/>
          <p:cNvSpPr/>
          <p:nvPr/>
        </p:nvSpPr>
        <p:spPr>
          <a:xfrm>
            <a:off x="1327885" y="9338537"/>
            <a:ext cx="178200" cy="178200"/>
          </a:xfrm>
          <a:custGeom>
            <a:avLst/>
            <a:gdLst/>
            <a:ahLst/>
            <a:cxnLst/>
            <a:rect l="l" t="t" r="r" b="b"/>
            <a:pathLst>
              <a:path w="178434" h="178434">
                <a:moveTo>
                  <a:pt x="178005" y="0"/>
                </a:moveTo>
                <a:lnTo>
                  <a:pt x="0" y="0"/>
                </a:lnTo>
                <a:lnTo>
                  <a:pt x="0" y="178005"/>
                </a:lnTo>
                <a:lnTo>
                  <a:pt x="178005" y="178005"/>
                </a:lnTo>
                <a:lnTo>
                  <a:pt x="178005" y="0"/>
                </a:lnTo>
                <a:close/>
              </a:path>
            </a:pathLst>
          </a:custGeom>
          <a:solidFill>
            <a:srgbClr val="FFC60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232" name="CustomShape 10"/>
          <p:cNvSpPr/>
          <p:nvPr/>
        </p:nvSpPr>
        <p:spPr>
          <a:xfrm>
            <a:off x="1685700" y="2852280"/>
            <a:ext cx="17414640" cy="8422354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2240" rIns="0" bIns="0">
            <a:spAutoFit/>
          </a:bodyPr>
          <a:lstStyle/>
          <a:p>
            <a:r>
              <a:rPr lang="ru-RU" sz="3200" b="1" spc="-1" dirty="0" smtClean="0"/>
              <a:t>Автономная </a:t>
            </a:r>
            <a:r>
              <a:rPr lang="ru-RU" sz="3200" b="1" spc="-1" dirty="0"/>
              <a:t>некоммерческая организация поддержки семьи, материнства, отцовства и детства «МАМА-КЛУБ</a:t>
            </a:r>
            <a:r>
              <a:rPr lang="ru-RU" sz="3200" b="1" spc="-1" dirty="0" smtClean="0"/>
              <a:t>»</a:t>
            </a:r>
          </a:p>
          <a:p>
            <a:endParaRPr lang="ru-RU" sz="3200" b="1" strike="noStrike" spc="-1" dirty="0" smtClean="0">
              <a:latin typeface="Arial"/>
            </a:endParaRPr>
          </a:p>
          <a:p>
            <a:r>
              <a:rPr lang="ru-RU" sz="3200" b="1" spc="-1" dirty="0"/>
              <a:t>Региональная общественная организация «Молодые парламентарии Курганской области</a:t>
            </a:r>
            <a:r>
              <a:rPr lang="ru-RU" sz="3200" b="1" spc="-1" dirty="0" smtClean="0"/>
              <a:t>»</a:t>
            </a:r>
          </a:p>
          <a:p>
            <a:endParaRPr lang="ru-RU" sz="3200" b="1" spc="-1" dirty="0" smtClean="0"/>
          </a:p>
          <a:p>
            <a:r>
              <a:rPr lang="ru-RU" sz="3200" b="1" spc="-1" dirty="0"/>
              <a:t>Автономная некоммерческая организация гражданских инициатив «За Уралом</a:t>
            </a:r>
            <a:r>
              <a:rPr lang="ru-RU" sz="3200" b="1" spc="-1" dirty="0" smtClean="0"/>
              <a:t>»</a:t>
            </a:r>
          </a:p>
          <a:p>
            <a:endParaRPr lang="ru-RU" sz="3200" b="1" strike="noStrike" spc="-1" dirty="0" smtClean="0">
              <a:latin typeface="Arial"/>
            </a:endParaRPr>
          </a:p>
          <a:p>
            <a:r>
              <a:rPr lang="ru-RU" sz="3200" b="1" spc="-1" dirty="0"/>
              <a:t>Автономная некоммерческая организация по развитию физической культуры и спорта «Спортивный клуб «Бусидо</a:t>
            </a:r>
            <a:r>
              <a:rPr lang="ru-RU" sz="3200" b="1" spc="-1" dirty="0" smtClean="0"/>
              <a:t>»</a:t>
            </a:r>
          </a:p>
          <a:p>
            <a:endParaRPr lang="ru-RU" sz="3200" b="1" spc="-1" dirty="0" smtClean="0"/>
          </a:p>
          <a:p>
            <a:r>
              <a:rPr lang="ru-RU" sz="3200" b="1" spc="-1" dirty="0" err="1" smtClean="0"/>
              <a:t>Добро.Центры</a:t>
            </a:r>
            <a:r>
              <a:rPr lang="ru-RU" sz="3200" b="1" spc="-1" dirty="0" smtClean="0"/>
              <a:t> Курганской области</a:t>
            </a:r>
            <a:endParaRPr lang="ru-RU" sz="3200" b="1" spc="-1" dirty="0" smtClean="0"/>
          </a:p>
          <a:p>
            <a:endParaRPr lang="ru-RU" sz="3200" b="1" spc="-242" dirty="0" smtClean="0"/>
          </a:p>
          <a:p>
            <a:r>
              <a:rPr lang="ru-RU" sz="3200" b="1" spc="-265" dirty="0" smtClean="0"/>
              <a:t>РО </a:t>
            </a:r>
            <a:r>
              <a:rPr lang="ru-RU" sz="3200" b="1" spc="-265" dirty="0"/>
              <a:t>ВОД «Волонтеры-медики», РО ВОД «Волонтеры Победы</a:t>
            </a:r>
            <a:r>
              <a:rPr lang="ru-RU" sz="3200" b="1" spc="-265" dirty="0" smtClean="0"/>
              <a:t>», РО ВСКС</a:t>
            </a:r>
            <a:endParaRPr lang="ru-RU" sz="3200" spc="-1" dirty="0" smtClean="0"/>
          </a:p>
          <a:p>
            <a:endParaRPr lang="ru-RU" sz="3200" b="0" strike="noStrike" spc="-1" dirty="0">
              <a:latin typeface="Arial"/>
            </a:endParaRPr>
          </a:p>
          <a:p>
            <a:r>
              <a:rPr lang="ru-RU" sz="3200" b="1" spc="-265" dirty="0" smtClean="0">
                <a:latin typeface="Arial"/>
              </a:rPr>
              <a:t>Органы местного самоуправления, органы исполнительно</a:t>
            </a:r>
            <a:r>
              <a:rPr lang="ru-RU" sz="3200" b="1" strike="noStrike" spc="-276" dirty="0" smtClean="0">
                <a:latin typeface="Arial"/>
              </a:rPr>
              <a:t>й</a:t>
            </a:r>
            <a:r>
              <a:rPr lang="ru-RU" sz="3200" b="1" strike="noStrike" spc="-341" dirty="0" smtClean="0">
                <a:latin typeface="Arial"/>
              </a:rPr>
              <a:t> </a:t>
            </a:r>
            <a:r>
              <a:rPr lang="ru-RU" sz="3200" b="1" strike="noStrike" spc="-316" dirty="0" smtClean="0">
                <a:latin typeface="Arial"/>
              </a:rPr>
              <a:t>власти, СМИ</a:t>
            </a:r>
          </a:p>
          <a:p>
            <a:endParaRPr lang="ru-RU" sz="3450" b="1" strike="noStrike" spc="-1" dirty="0">
              <a:latin typeface="Arial"/>
            </a:endParaRPr>
          </a:p>
        </p:txBody>
      </p:sp>
      <p:grpSp>
        <p:nvGrpSpPr>
          <p:cNvPr id="233" name="Group 11"/>
          <p:cNvGrpSpPr/>
          <p:nvPr/>
        </p:nvGrpSpPr>
        <p:grpSpPr>
          <a:xfrm>
            <a:off x="1024560" y="847440"/>
            <a:ext cx="1702080" cy="1702080"/>
            <a:chOff x="1024560" y="847440"/>
            <a:chExt cx="1702080" cy="1702080"/>
          </a:xfrm>
        </p:grpSpPr>
        <p:sp>
          <p:nvSpPr>
            <p:cNvPr id="234" name="CustomShape 12"/>
            <p:cNvSpPr/>
            <p:nvPr/>
          </p:nvSpPr>
          <p:spPr>
            <a:xfrm>
              <a:off x="1024560" y="847440"/>
              <a:ext cx="1702080" cy="1702080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851188" y="0"/>
                  </a:moveTo>
                  <a:lnTo>
                    <a:pt x="802963" y="1349"/>
                  </a:lnTo>
                  <a:lnTo>
                    <a:pt x="755435" y="5351"/>
                  </a:lnTo>
                  <a:lnTo>
                    <a:pt x="708674" y="11931"/>
                  </a:lnTo>
                  <a:lnTo>
                    <a:pt x="662755" y="21018"/>
                  </a:lnTo>
                  <a:lnTo>
                    <a:pt x="617750" y="32540"/>
                  </a:lnTo>
                  <a:lnTo>
                    <a:pt x="573730" y="46423"/>
                  </a:lnTo>
                  <a:lnTo>
                    <a:pt x="530768" y="62596"/>
                  </a:lnTo>
                  <a:lnTo>
                    <a:pt x="488938" y="80986"/>
                  </a:lnTo>
                  <a:lnTo>
                    <a:pt x="448310" y="101521"/>
                  </a:lnTo>
                  <a:lnTo>
                    <a:pt x="408959" y="124128"/>
                  </a:lnTo>
                  <a:lnTo>
                    <a:pt x="370955" y="148735"/>
                  </a:lnTo>
                  <a:lnTo>
                    <a:pt x="334372" y="175270"/>
                  </a:lnTo>
                  <a:lnTo>
                    <a:pt x="299282" y="203659"/>
                  </a:lnTo>
                  <a:lnTo>
                    <a:pt x="265757" y="233832"/>
                  </a:lnTo>
                  <a:lnTo>
                    <a:pt x="233870" y="265715"/>
                  </a:lnTo>
                  <a:lnTo>
                    <a:pt x="203694" y="299235"/>
                  </a:lnTo>
                  <a:lnTo>
                    <a:pt x="175300" y="334321"/>
                  </a:lnTo>
                  <a:lnTo>
                    <a:pt x="148762" y="370901"/>
                  </a:lnTo>
                  <a:lnTo>
                    <a:pt x="124151" y="408901"/>
                  </a:lnTo>
                  <a:lnTo>
                    <a:pt x="101540" y="448249"/>
                  </a:lnTo>
                  <a:lnTo>
                    <a:pt x="81002" y="488874"/>
                  </a:lnTo>
                  <a:lnTo>
                    <a:pt x="62608" y="530702"/>
                  </a:lnTo>
                  <a:lnTo>
                    <a:pt x="46433" y="573661"/>
                  </a:lnTo>
                  <a:lnTo>
                    <a:pt x="32547" y="617678"/>
                  </a:lnTo>
                  <a:lnTo>
                    <a:pt x="21023" y="662683"/>
                  </a:lnTo>
                  <a:lnTo>
                    <a:pt x="11934" y="708601"/>
                  </a:lnTo>
                  <a:lnTo>
                    <a:pt x="5352" y="755360"/>
                  </a:lnTo>
                  <a:lnTo>
                    <a:pt x="1350" y="802889"/>
                  </a:lnTo>
                  <a:lnTo>
                    <a:pt x="0" y="851115"/>
                  </a:lnTo>
                  <a:lnTo>
                    <a:pt x="1350" y="899335"/>
                  </a:lnTo>
                  <a:lnTo>
                    <a:pt x="5352" y="946858"/>
                  </a:lnTo>
                  <a:lnTo>
                    <a:pt x="11934" y="993613"/>
                  </a:lnTo>
                  <a:lnTo>
                    <a:pt x="21023" y="1039528"/>
                  </a:lnTo>
                  <a:lnTo>
                    <a:pt x="32547" y="1084529"/>
                  </a:lnTo>
                  <a:lnTo>
                    <a:pt x="46433" y="1128545"/>
                  </a:lnTo>
                  <a:lnTo>
                    <a:pt x="62608" y="1171502"/>
                  </a:lnTo>
                  <a:lnTo>
                    <a:pt x="81002" y="1213329"/>
                  </a:lnTo>
                  <a:lnTo>
                    <a:pt x="101540" y="1253953"/>
                  </a:lnTo>
                  <a:lnTo>
                    <a:pt x="124151" y="1293301"/>
                  </a:lnTo>
                  <a:lnTo>
                    <a:pt x="148762" y="1331302"/>
                  </a:lnTo>
                  <a:lnTo>
                    <a:pt x="175300" y="1367882"/>
                  </a:lnTo>
                  <a:lnTo>
                    <a:pt x="203694" y="1402969"/>
                  </a:lnTo>
                  <a:lnTo>
                    <a:pt x="233870" y="1436491"/>
                  </a:lnTo>
                  <a:lnTo>
                    <a:pt x="265757" y="1468375"/>
                  </a:lnTo>
                  <a:lnTo>
                    <a:pt x="299282" y="1498550"/>
                  </a:lnTo>
                  <a:lnTo>
                    <a:pt x="334372" y="1526941"/>
                  </a:lnTo>
                  <a:lnTo>
                    <a:pt x="370955" y="1553478"/>
                  </a:lnTo>
                  <a:lnTo>
                    <a:pt x="408959" y="1578087"/>
                  </a:lnTo>
                  <a:lnTo>
                    <a:pt x="448310" y="1600696"/>
                  </a:lnTo>
                  <a:lnTo>
                    <a:pt x="488938" y="1621233"/>
                  </a:lnTo>
                  <a:lnTo>
                    <a:pt x="530768" y="1639625"/>
                  </a:lnTo>
                  <a:lnTo>
                    <a:pt x="573730" y="1655800"/>
                  </a:lnTo>
                  <a:lnTo>
                    <a:pt x="617750" y="1669685"/>
                  </a:lnTo>
                  <a:lnTo>
                    <a:pt x="662755" y="1681208"/>
                  </a:lnTo>
                  <a:lnTo>
                    <a:pt x="708674" y="1690297"/>
                  </a:lnTo>
                  <a:lnTo>
                    <a:pt x="755435" y="1696878"/>
                  </a:lnTo>
                  <a:lnTo>
                    <a:pt x="802963" y="1700880"/>
                  </a:lnTo>
                  <a:lnTo>
                    <a:pt x="851188" y="1702230"/>
                  </a:lnTo>
                  <a:lnTo>
                    <a:pt x="899409" y="1700880"/>
                  </a:lnTo>
                  <a:lnTo>
                    <a:pt x="946934" y="1696878"/>
                  </a:lnTo>
                  <a:lnTo>
                    <a:pt x="993690" y="1690297"/>
                  </a:lnTo>
                  <a:lnTo>
                    <a:pt x="1039606" y="1681208"/>
                  </a:lnTo>
                  <a:lnTo>
                    <a:pt x="1084609" y="1669685"/>
                  </a:lnTo>
                  <a:lnTo>
                    <a:pt x="1128626" y="1655800"/>
                  </a:lnTo>
                  <a:lnTo>
                    <a:pt x="1171584" y="1639625"/>
                  </a:lnTo>
                  <a:lnTo>
                    <a:pt x="1213413" y="1621233"/>
                  </a:lnTo>
                  <a:lnTo>
                    <a:pt x="1254038" y="1600696"/>
                  </a:lnTo>
                  <a:lnTo>
                    <a:pt x="1293388" y="1578087"/>
                  </a:lnTo>
                  <a:lnTo>
                    <a:pt x="1331390" y="1553478"/>
                  </a:lnTo>
                  <a:lnTo>
                    <a:pt x="1367971" y="1526941"/>
                  </a:lnTo>
                  <a:lnTo>
                    <a:pt x="1403060" y="1498550"/>
                  </a:lnTo>
                  <a:lnTo>
                    <a:pt x="1436583" y="1468375"/>
                  </a:lnTo>
                  <a:lnTo>
                    <a:pt x="1468469" y="1436491"/>
                  </a:lnTo>
                  <a:lnTo>
                    <a:pt x="1498645" y="1402969"/>
                  </a:lnTo>
                  <a:lnTo>
                    <a:pt x="1527037" y="1367882"/>
                  </a:lnTo>
                  <a:lnTo>
                    <a:pt x="1553575" y="1331302"/>
                  </a:lnTo>
                  <a:lnTo>
                    <a:pt x="1578186" y="1293301"/>
                  </a:lnTo>
                  <a:lnTo>
                    <a:pt x="1600796" y="1253953"/>
                  </a:lnTo>
                  <a:lnTo>
                    <a:pt x="1621334" y="1213329"/>
                  </a:lnTo>
                  <a:lnTo>
                    <a:pt x="1639727" y="1171502"/>
                  </a:lnTo>
                  <a:lnTo>
                    <a:pt x="1655902" y="1128545"/>
                  </a:lnTo>
                  <a:lnTo>
                    <a:pt x="1669788" y="1084529"/>
                  </a:lnTo>
                  <a:lnTo>
                    <a:pt x="1681312" y="1039528"/>
                  </a:lnTo>
                  <a:lnTo>
                    <a:pt x="1690401" y="993613"/>
                  </a:lnTo>
                  <a:lnTo>
                    <a:pt x="1696983" y="946858"/>
                  </a:lnTo>
                  <a:lnTo>
                    <a:pt x="1700985" y="899335"/>
                  </a:lnTo>
                  <a:lnTo>
                    <a:pt x="1702335" y="851115"/>
                  </a:lnTo>
                  <a:lnTo>
                    <a:pt x="1700781" y="799004"/>
                  </a:lnTo>
                  <a:lnTo>
                    <a:pt x="1696129" y="747466"/>
                  </a:lnTo>
                  <a:lnTo>
                    <a:pt x="1688395" y="696557"/>
                  </a:lnTo>
                  <a:lnTo>
                    <a:pt x="1677593" y="646336"/>
                  </a:lnTo>
                  <a:lnTo>
                    <a:pt x="1663739" y="596860"/>
                  </a:lnTo>
                  <a:lnTo>
                    <a:pt x="1646847" y="548186"/>
                  </a:lnTo>
                  <a:lnTo>
                    <a:pt x="1626934" y="500372"/>
                  </a:lnTo>
                  <a:lnTo>
                    <a:pt x="1587040" y="474676"/>
                  </a:lnTo>
                  <a:lnTo>
                    <a:pt x="1549886" y="495266"/>
                  </a:lnTo>
                  <a:lnTo>
                    <a:pt x="1547136" y="536496"/>
                  </a:lnTo>
                  <a:lnTo>
                    <a:pt x="1567732" y="586590"/>
                  </a:lnTo>
                  <a:lnTo>
                    <a:pt x="1584614" y="637724"/>
                  </a:lnTo>
                  <a:lnTo>
                    <a:pt x="1597768" y="689820"/>
                  </a:lnTo>
                  <a:lnTo>
                    <a:pt x="1607180" y="742802"/>
                  </a:lnTo>
                  <a:lnTo>
                    <a:pt x="1612837" y="796593"/>
                  </a:lnTo>
                  <a:lnTo>
                    <a:pt x="1614725" y="851115"/>
                  </a:lnTo>
                  <a:lnTo>
                    <a:pt x="1613220" y="899329"/>
                  </a:lnTo>
                  <a:lnTo>
                    <a:pt x="1608765" y="946756"/>
                  </a:lnTo>
                  <a:lnTo>
                    <a:pt x="1601450" y="993307"/>
                  </a:lnTo>
                  <a:lnTo>
                    <a:pt x="1591365" y="1038890"/>
                  </a:lnTo>
                  <a:lnTo>
                    <a:pt x="1578601" y="1083416"/>
                  </a:lnTo>
                  <a:lnTo>
                    <a:pt x="1563247" y="1126795"/>
                  </a:lnTo>
                  <a:lnTo>
                    <a:pt x="1545394" y="1168937"/>
                  </a:lnTo>
                  <a:lnTo>
                    <a:pt x="1525132" y="1209751"/>
                  </a:lnTo>
                  <a:lnTo>
                    <a:pt x="1502550" y="1249148"/>
                  </a:lnTo>
                  <a:lnTo>
                    <a:pt x="1477740" y="1287036"/>
                  </a:lnTo>
                  <a:lnTo>
                    <a:pt x="1450791" y="1323327"/>
                  </a:lnTo>
                  <a:lnTo>
                    <a:pt x="1421793" y="1357930"/>
                  </a:lnTo>
                  <a:lnTo>
                    <a:pt x="1390837" y="1390754"/>
                  </a:lnTo>
                  <a:lnTo>
                    <a:pt x="1358012" y="1421710"/>
                  </a:lnTo>
                  <a:lnTo>
                    <a:pt x="1323409" y="1450708"/>
                  </a:lnTo>
                  <a:lnTo>
                    <a:pt x="1287118" y="1477657"/>
                  </a:lnTo>
                  <a:lnTo>
                    <a:pt x="1249229" y="1502467"/>
                  </a:lnTo>
                  <a:lnTo>
                    <a:pt x="1209832" y="1525048"/>
                  </a:lnTo>
                  <a:lnTo>
                    <a:pt x="1169017" y="1545311"/>
                  </a:lnTo>
                  <a:lnTo>
                    <a:pt x="1126874" y="1563164"/>
                  </a:lnTo>
                  <a:lnTo>
                    <a:pt x="1083495" y="1578517"/>
                  </a:lnTo>
                  <a:lnTo>
                    <a:pt x="1038967" y="1591282"/>
                  </a:lnTo>
                  <a:lnTo>
                    <a:pt x="993383" y="1601366"/>
                  </a:lnTo>
                  <a:lnTo>
                    <a:pt x="946832" y="1608681"/>
                  </a:lnTo>
                  <a:lnTo>
                    <a:pt x="899403" y="1613136"/>
                  </a:lnTo>
                  <a:lnTo>
                    <a:pt x="851188" y="1614641"/>
                  </a:lnTo>
                  <a:lnTo>
                    <a:pt x="802968" y="1613136"/>
                  </a:lnTo>
                  <a:lnTo>
                    <a:pt x="755536" y="1608681"/>
                  </a:lnTo>
                  <a:lnTo>
                    <a:pt x="708980" y="1601366"/>
                  </a:lnTo>
                  <a:lnTo>
                    <a:pt x="663392" y="1591282"/>
                  </a:lnTo>
                  <a:lnTo>
                    <a:pt x="618861" y="1578517"/>
                  </a:lnTo>
                  <a:lnTo>
                    <a:pt x="575478" y="1563164"/>
                  </a:lnTo>
                  <a:lnTo>
                    <a:pt x="533332" y="1545311"/>
                  </a:lnTo>
                  <a:lnTo>
                    <a:pt x="492515" y="1525048"/>
                  </a:lnTo>
                  <a:lnTo>
                    <a:pt x="453115" y="1502467"/>
                  </a:lnTo>
                  <a:lnTo>
                    <a:pt x="415223" y="1477657"/>
                  </a:lnTo>
                  <a:lnTo>
                    <a:pt x="378930" y="1450708"/>
                  </a:lnTo>
                  <a:lnTo>
                    <a:pt x="344325" y="1421710"/>
                  </a:lnTo>
                  <a:lnTo>
                    <a:pt x="311498" y="1390754"/>
                  </a:lnTo>
                  <a:lnTo>
                    <a:pt x="280540" y="1357930"/>
                  </a:lnTo>
                  <a:lnTo>
                    <a:pt x="251540" y="1323327"/>
                  </a:lnTo>
                  <a:lnTo>
                    <a:pt x="224590" y="1287036"/>
                  </a:lnTo>
                  <a:lnTo>
                    <a:pt x="199778" y="1249148"/>
                  </a:lnTo>
                  <a:lnTo>
                    <a:pt x="177196" y="1209751"/>
                  </a:lnTo>
                  <a:lnTo>
                    <a:pt x="156933" y="1168937"/>
                  </a:lnTo>
                  <a:lnTo>
                    <a:pt x="139079" y="1126795"/>
                  </a:lnTo>
                  <a:lnTo>
                    <a:pt x="123724" y="1083416"/>
                  </a:lnTo>
                  <a:lnTo>
                    <a:pt x="110960" y="1038890"/>
                  </a:lnTo>
                  <a:lnTo>
                    <a:pt x="100874" y="993307"/>
                  </a:lnTo>
                  <a:lnTo>
                    <a:pt x="93559" y="946756"/>
                  </a:lnTo>
                  <a:lnTo>
                    <a:pt x="89104" y="899329"/>
                  </a:lnTo>
                  <a:lnTo>
                    <a:pt x="87599" y="851115"/>
                  </a:lnTo>
                  <a:lnTo>
                    <a:pt x="89104" y="802895"/>
                  </a:lnTo>
                  <a:lnTo>
                    <a:pt x="93559" y="755462"/>
                  </a:lnTo>
                  <a:lnTo>
                    <a:pt x="100874" y="708906"/>
                  </a:lnTo>
                  <a:lnTo>
                    <a:pt x="110960" y="663318"/>
                  </a:lnTo>
                  <a:lnTo>
                    <a:pt x="123724" y="618787"/>
                  </a:lnTo>
                  <a:lnTo>
                    <a:pt x="139079" y="575403"/>
                  </a:lnTo>
                  <a:lnTo>
                    <a:pt x="156933" y="533257"/>
                  </a:lnTo>
                  <a:lnTo>
                    <a:pt x="177196" y="492439"/>
                  </a:lnTo>
                  <a:lnTo>
                    <a:pt x="199778" y="453039"/>
                  </a:lnTo>
                  <a:lnTo>
                    <a:pt x="224590" y="415146"/>
                  </a:lnTo>
                  <a:lnTo>
                    <a:pt x="251540" y="378852"/>
                  </a:lnTo>
                  <a:lnTo>
                    <a:pt x="280540" y="344247"/>
                  </a:lnTo>
                  <a:lnTo>
                    <a:pt x="311498" y="311419"/>
                  </a:lnTo>
                  <a:lnTo>
                    <a:pt x="344325" y="280461"/>
                  </a:lnTo>
                  <a:lnTo>
                    <a:pt x="378930" y="251461"/>
                  </a:lnTo>
                  <a:lnTo>
                    <a:pt x="415223" y="224510"/>
                  </a:lnTo>
                  <a:lnTo>
                    <a:pt x="453115" y="199697"/>
                  </a:lnTo>
                  <a:lnTo>
                    <a:pt x="492515" y="177114"/>
                  </a:lnTo>
                  <a:lnTo>
                    <a:pt x="533332" y="156851"/>
                  </a:lnTo>
                  <a:lnTo>
                    <a:pt x="575478" y="138996"/>
                  </a:lnTo>
                  <a:lnTo>
                    <a:pt x="618861" y="123642"/>
                  </a:lnTo>
                  <a:lnTo>
                    <a:pt x="663392" y="110876"/>
                  </a:lnTo>
                  <a:lnTo>
                    <a:pt x="708980" y="100791"/>
                  </a:lnTo>
                  <a:lnTo>
                    <a:pt x="755536" y="93476"/>
                  </a:lnTo>
                  <a:lnTo>
                    <a:pt x="802968" y="89020"/>
                  </a:lnTo>
                  <a:lnTo>
                    <a:pt x="851188" y="87515"/>
                  </a:lnTo>
                  <a:lnTo>
                    <a:pt x="901730" y="89149"/>
                  </a:lnTo>
                  <a:lnTo>
                    <a:pt x="951704" y="94039"/>
                  </a:lnTo>
                  <a:lnTo>
                    <a:pt x="1001031" y="102169"/>
                  </a:lnTo>
                  <a:lnTo>
                    <a:pt x="1049630" y="113525"/>
                  </a:lnTo>
                  <a:lnTo>
                    <a:pt x="1097423" y="128090"/>
                  </a:lnTo>
                  <a:lnTo>
                    <a:pt x="1144331" y="145848"/>
                  </a:lnTo>
                  <a:lnTo>
                    <a:pt x="1149776" y="148047"/>
                  </a:lnTo>
                  <a:lnTo>
                    <a:pt x="1155399" y="149210"/>
                  </a:lnTo>
                  <a:lnTo>
                    <a:pt x="1161168" y="149210"/>
                  </a:lnTo>
                  <a:lnTo>
                    <a:pt x="1174008" y="147301"/>
                  </a:lnTo>
                  <a:lnTo>
                    <a:pt x="1185482" y="141870"/>
                  </a:lnTo>
                  <a:lnTo>
                    <a:pt x="1194906" y="133360"/>
                  </a:lnTo>
                  <a:lnTo>
                    <a:pt x="1201596" y="122216"/>
                  </a:lnTo>
                  <a:lnTo>
                    <a:pt x="1204956" y="105192"/>
                  </a:lnTo>
                  <a:lnTo>
                    <a:pt x="1201642" y="88743"/>
                  </a:lnTo>
                  <a:lnTo>
                    <a:pt x="1133221" y="47782"/>
                  </a:lnTo>
                  <a:lnTo>
                    <a:pt x="1087694" y="33221"/>
                  </a:lnTo>
                  <a:lnTo>
                    <a:pt x="1041501" y="21286"/>
                  </a:lnTo>
                  <a:lnTo>
                    <a:pt x="994699" y="11987"/>
                  </a:lnTo>
                  <a:lnTo>
                    <a:pt x="947342" y="5334"/>
                  </a:lnTo>
                  <a:lnTo>
                    <a:pt x="899486" y="1335"/>
                  </a:lnTo>
                  <a:lnTo>
                    <a:pt x="851188" y="0"/>
                  </a:lnTo>
                  <a:close/>
                </a:path>
              </a:pathLst>
            </a:custGeom>
            <a:solidFill>
              <a:srgbClr val="4B2A8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5" name="CustomShape 13"/>
            <p:cNvSpPr/>
            <p:nvPr/>
          </p:nvSpPr>
          <p:spPr>
            <a:xfrm>
              <a:off x="2242800" y="933120"/>
              <a:ext cx="388800" cy="388800"/>
            </a:xfrm>
            <a:custGeom>
              <a:avLst/>
              <a:gdLst/>
              <a:ahLst/>
              <a:cxnLst/>
              <a:rect l="l" t="t" r="r" b="b"/>
              <a:pathLst>
                <a:path w="389255" h="389255">
                  <a:moveTo>
                    <a:pt x="194329" y="0"/>
                  </a:moveTo>
                  <a:lnTo>
                    <a:pt x="149764" y="5132"/>
                  </a:lnTo>
                  <a:lnTo>
                    <a:pt x="108858" y="19751"/>
                  </a:lnTo>
                  <a:lnTo>
                    <a:pt x="72776" y="42691"/>
                  </a:lnTo>
                  <a:lnTo>
                    <a:pt x="42684" y="72785"/>
                  </a:lnTo>
                  <a:lnTo>
                    <a:pt x="19747" y="108867"/>
                  </a:lnTo>
                  <a:lnTo>
                    <a:pt x="5131" y="149770"/>
                  </a:lnTo>
                  <a:lnTo>
                    <a:pt x="0" y="194329"/>
                  </a:lnTo>
                  <a:lnTo>
                    <a:pt x="5131" y="238891"/>
                  </a:lnTo>
                  <a:lnTo>
                    <a:pt x="19747" y="279799"/>
                  </a:lnTo>
                  <a:lnTo>
                    <a:pt x="42684" y="315885"/>
                  </a:lnTo>
                  <a:lnTo>
                    <a:pt x="72776" y="345982"/>
                  </a:lnTo>
                  <a:lnTo>
                    <a:pt x="108858" y="368925"/>
                  </a:lnTo>
                  <a:lnTo>
                    <a:pt x="149764" y="383546"/>
                  </a:lnTo>
                  <a:lnTo>
                    <a:pt x="194329" y="388679"/>
                  </a:lnTo>
                  <a:lnTo>
                    <a:pt x="238884" y="383546"/>
                  </a:lnTo>
                  <a:lnTo>
                    <a:pt x="279788" y="368925"/>
                  </a:lnTo>
                  <a:lnTo>
                    <a:pt x="315872" y="345982"/>
                  </a:lnTo>
                  <a:lnTo>
                    <a:pt x="345969" y="315885"/>
                  </a:lnTo>
                  <a:lnTo>
                    <a:pt x="368913" y="279799"/>
                  </a:lnTo>
                  <a:lnTo>
                    <a:pt x="383535" y="238891"/>
                  </a:lnTo>
                  <a:lnTo>
                    <a:pt x="388668" y="194329"/>
                  </a:lnTo>
                  <a:lnTo>
                    <a:pt x="383535" y="149770"/>
                  </a:lnTo>
                  <a:lnTo>
                    <a:pt x="368913" y="108867"/>
                  </a:lnTo>
                  <a:lnTo>
                    <a:pt x="345969" y="72785"/>
                  </a:lnTo>
                  <a:lnTo>
                    <a:pt x="315872" y="42691"/>
                  </a:lnTo>
                  <a:lnTo>
                    <a:pt x="279788" y="19751"/>
                  </a:lnTo>
                  <a:lnTo>
                    <a:pt x="238884" y="5132"/>
                  </a:lnTo>
                  <a:lnTo>
                    <a:pt x="194329" y="0"/>
                  </a:lnTo>
                  <a:close/>
                </a:path>
              </a:pathLst>
            </a:custGeom>
            <a:solidFill>
              <a:srgbClr val="7BBBB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236" name="object 15"/>
            <p:cNvPicPr/>
            <p:nvPr/>
          </p:nvPicPr>
          <p:blipFill>
            <a:blip r:embed="rId2"/>
            <a:stretch/>
          </p:blipFill>
          <p:spPr>
            <a:xfrm>
              <a:off x="2270880" y="1079640"/>
              <a:ext cx="331560" cy="95400"/>
            </a:xfrm>
            <a:prstGeom prst="rect">
              <a:avLst/>
            </a:prstGeom>
            <a:ln>
              <a:noFill/>
            </a:ln>
          </p:spPr>
        </p:pic>
        <p:sp>
          <p:nvSpPr>
            <p:cNvPr id="237" name="CustomShape 14"/>
            <p:cNvSpPr/>
            <p:nvPr/>
          </p:nvSpPr>
          <p:spPr>
            <a:xfrm>
              <a:off x="1544400" y="1238040"/>
              <a:ext cx="143280" cy="257400"/>
            </a:xfrm>
            <a:custGeom>
              <a:avLst/>
              <a:gdLst/>
              <a:ahLst/>
              <a:cxnLst/>
              <a:rect l="l" t="t" r="r" b="b"/>
              <a:pathLst>
                <a:path w="143510" h="257809">
                  <a:moveTo>
                    <a:pt x="0" y="0"/>
                  </a:moveTo>
                  <a:lnTo>
                    <a:pt x="141608" y="257646"/>
                  </a:lnTo>
                  <a:lnTo>
                    <a:pt x="143231" y="83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E95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8" name="CustomShape 15"/>
            <p:cNvSpPr/>
            <p:nvPr/>
          </p:nvSpPr>
          <p:spPr>
            <a:xfrm>
              <a:off x="1544040" y="1753560"/>
              <a:ext cx="283320" cy="77760"/>
            </a:xfrm>
            <a:custGeom>
              <a:avLst/>
              <a:gdLst/>
              <a:ahLst/>
              <a:cxnLst/>
              <a:rect l="l" t="t" r="r" b="b"/>
              <a:pathLst>
                <a:path w="283844" h="78105">
                  <a:moveTo>
                    <a:pt x="283300" y="0"/>
                  </a:moveTo>
                  <a:lnTo>
                    <a:pt x="0" y="0"/>
                  </a:lnTo>
                  <a:lnTo>
                    <a:pt x="141681" y="77547"/>
                  </a:lnTo>
                  <a:lnTo>
                    <a:pt x="283300" y="0"/>
                  </a:lnTo>
                  <a:close/>
                </a:path>
              </a:pathLst>
            </a:custGeom>
            <a:solidFill>
              <a:srgbClr val="D3628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39" name="CustomShape 16"/>
            <p:cNvSpPr/>
            <p:nvPr/>
          </p:nvSpPr>
          <p:spPr>
            <a:xfrm>
              <a:off x="1969200" y="1495800"/>
              <a:ext cx="171000" cy="257400"/>
            </a:xfrm>
            <a:custGeom>
              <a:avLst/>
              <a:gdLst/>
              <a:ahLst/>
              <a:cxnLst/>
              <a:rect l="l" t="t" r="r" b="b"/>
              <a:pathLst>
                <a:path w="171450" h="257810">
                  <a:moveTo>
                    <a:pt x="0" y="0"/>
                  </a:moveTo>
                  <a:lnTo>
                    <a:pt x="171376" y="257688"/>
                  </a:lnTo>
                  <a:lnTo>
                    <a:pt x="171376" y="839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612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0" name="CustomShape 17"/>
            <p:cNvSpPr/>
            <p:nvPr/>
          </p:nvSpPr>
          <p:spPr>
            <a:xfrm>
              <a:off x="1402920" y="1238040"/>
              <a:ext cx="141840" cy="257400"/>
            </a:xfrm>
            <a:custGeom>
              <a:avLst/>
              <a:gdLst/>
              <a:ahLst/>
              <a:cxnLst/>
              <a:rect l="l" t="t" r="r" b="b"/>
              <a:pathLst>
                <a:path w="142240" h="257809">
                  <a:moveTo>
                    <a:pt x="141639" y="0"/>
                  </a:moveTo>
                  <a:lnTo>
                    <a:pt x="0" y="83934"/>
                  </a:lnTo>
                  <a:lnTo>
                    <a:pt x="0" y="257646"/>
                  </a:lnTo>
                  <a:lnTo>
                    <a:pt x="141639" y="0"/>
                  </a:lnTo>
                  <a:close/>
                </a:path>
              </a:pathLst>
            </a:custGeom>
            <a:solidFill>
              <a:srgbClr val="1F605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1" name="CustomShape 18"/>
            <p:cNvSpPr/>
            <p:nvPr/>
          </p:nvSpPr>
          <p:spPr>
            <a:xfrm>
              <a:off x="1402200" y="1669320"/>
              <a:ext cx="141840" cy="257400"/>
            </a:xfrm>
            <a:custGeom>
              <a:avLst/>
              <a:gdLst/>
              <a:ahLst/>
              <a:cxnLst/>
              <a:rect l="l" t="t" r="r" b="b"/>
              <a:pathLst>
                <a:path w="142240" h="257810">
                  <a:moveTo>
                    <a:pt x="0" y="0"/>
                  </a:moveTo>
                  <a:lnTo>
                    <a:pt x="141660" y="257657"/>
                  </a:lnTo>
                  <a:lnTo>
                    <a:pt x="141660" y="839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222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2" name="CustomShape 19"/>
            <p:cNvSpPr/>
            <p:nvPr/>
          </p:nvSpPr>
          <p:spPr>
            <a:xfrm>
              <a:off x="1544040" y="1753560"/>
              <a:ext cx="143640" cy="228960"/>
            </a:xfrm>
            <a:custGeom>
              <a:avLst/>
              <a:gdLst/>
              <a:ahLst/>
              <a:cxnLst/>
              <a:rect l="l" t="t" r="r" b="b"/>
              <a:pathLst>
                <a:path w="144144" h="229235">
                  <a:moveTo>
                    <a:pt x="0" y="0"/>
                  </a:moveTo>
                  <a:lnTo>
                    <a:pt x="143681" y="229144"/>
                  </a:lnTo>
                  <a:lnTo>
                    <a:pt x="141671" y="775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B79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3" name="CustomShape 20"/>
            <p:cNvSpPr/>
            <p:nvPr/>
          </p:nvSpPr>
          <p:spPr>
            <a:xfrm>
              <a:off x="1827360" y="1753560"/>
              <a:ext cx="312840" cy="77760"/>
            </a:xfrm>
            <a:custGeom>
              <a:avLst/>
              <a:gdLst/>
              <a:ahLst/>
              <a:cxnLst/>
              <a:rect l="l" t="t" r="r" b="b"/>
              <a:pathLst>
                <a:path w="313055" h="78105">
                  <a:moveTo>
                    <a:pt x="313006" y="0"/>
                  </a:moveTo>
                  <a:lnTo>
                    <a:pt x="0" y="0"/>
                  </a:lnTo>
                  <a:lnTo>
                    <a:pt x="141629" y="77547"/>
                  </a:lnTo>
                  <a:lnTo>
                    <a:pt x="313006" y="0"/>
                  </a:lnTo>
                  <a:close/>
                </a:path>
              </a:pathLst>
            </a:custGeom>
            <a:solidFill>
              <a:srgbClr val="D04A8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4" name="CustomShape 21"/>
            <p:cNvSpPr/>
            <p:nvPr/>
          </p:nvSpPr>
          <p:spPr>
            <a:xfrm>
              <a:off x="1686600" y="1323360"/>
              <a:ext cx="144360" cy="173520"/>
            </a:xfrm>
            <a:custGeom>
              <a:avLst/>
              <a:gdLst/>
              <a:ahLst/>
              <a:cxnLst/>
              <a:rect l="l" t="t" r="r" b="b"/>
              <a:pathLst>
                <a:path w="144780" h="173990">
                  <a:moveTo>
                    <a:pt x="2460" y="0"/>
                  </a:moveTo>
                  <a:lnTo>
                    <a:pt x="0" y="173502"/>
                  </a:lnTo>
                  <a:lnTo>
                    <a:pt x="144759" y="89766"/>
                  </a:lnTo>
                  <a:lnTo>
                    <a:pt x="2460" y="0"/>
                  </a:lnTo>
                  <a:close/>
                </a:path>
              </a:pathLst>
            </a:custGeom>
            <a:solidFill>
              <a:srgbClr val="F8DA3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5" name="CustomShape 22"/>
            <p:cNvSpPr/>
            <p:nvPr/>
          </p:nvSpPr>
          <p:spPr>
            <a:xfrm>
              <a:off x="1685880" y="1981440"/>
              <a:ext cx="283320" cy="84240"/>
            </a:xfrm>
            <a:custGeom>
              <a:avLst/>
              <a:gdLst/>
              <a:ahLst/>
              <a:cxnLst/>
              <a:rect l="l" t="t" r="r" b="b"/>
              <a:pathLst>
                <a:path w="283844" h="84455">
                  <a:moveTo>
                    <a:pt x="283247" y="0"/>
                  </a:moveTo>
                  <a:lnTo>
                    <a:pt x="0" y="0"/>
                  </a:lnTo>
                  <a:lnTo>
                    <a:pt x="141618" y="83966"/>
                  </a:lnTo>
                  <a:lnTo>
                    <a:pt x="283247" y="0"/>
                  </a:lnTo>
                  <a:close/>
                </a:path>
              </a:pathLst>
            </a:custGeom>
            <a:solidFill>
              <a:srgbClr val="7A15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6" name="CustomShape 23"/>
            <p:cNvSpPr/>
            <p:nvPr/>
          </p:nvSpPr>
          <p:spPr>
            <a:xfrm>
              <a:off x="1685880" y="1981440"/>
              <a:ext cx="141840" cy="257400"/>
            </a:xfrm>
            <a:custGeom>
              <a:avLst/>
              <a:gdLst/>
              <a:ahLst/>
              <a:cxnLst/>
              <a:rect l="l" t="t" r="r" b="b"/>
              <a:pathLst>
                <a:path w="142239" h="257810">
                  <a:moveTo>
                    <a:pt x="0" y="0"/>
                  </a:moveTo>
                  <a:lnTo>
                    <a:pt x="141618" y="257678"/>
                  </a:lnTo>
                  <a:lnTo>
                    <a:pt x="141618" y="839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F2C4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7" name="CustomShape 24"/>
            <p:cNvSpPr/>
            <p:nvPr/>
          </p:nvSpPr>
          <p:spPr>
            <a:xfrm>
              <a:off x="1827360" y="1981440"/>
              <a:ext cx="141840" cy="257400"/>
            </a:xfrm>
            <a:custGeom>
              <a:avLst/>
              <a:gdLst/>
              <a:ahLst/>
              <a:cxnLst/>
              <a:rect l="l" t="t" r="r" b="b"/>
              <a:pathLst>
                <a:path w="142239" h="257810">
                  <a:moveTo>
                    <a:pt x="141629" y="0"/>
                  </a:moveTo>
                  <a:lnTo>
                    <a:pt x="0" y="83966"/>
                  </a:lnTo>
                  <a:lnTo>
                    <a:pt x="0" y="257678"/>
                  </a:lnTo>
                  <a:lnTo>
                    <a:pt x="141629" y="0"/>
                  </a:lnTo>
                  <a:close/>
                </a:path>
              </a:pathLst>
            </a:custGeom>
            <a:solidFill>
              <a:srgbClr val="751A4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48" name="CustomShape 25"/>
            <p:cNvSpPr/>
            <p:nvPr/>
          </p:nvSpPr>
          <p:spPr>
            <a:xfrm>
              <a:off x="1831320" y="1321920"/>
              <a:ext cx="138240" cy="173520"/>
            </a:xfrm>
            <a:custGeom>
              <a:avLst/>
              <a:gdLst/>
              <a:ahLst/>
              <a:cxnLst/>
              <a:rect l="l" t="t" r="r" b="b"/>
              <a:pathLst>
                <a:path w="138430" h="173990">
                  <a:moveTo>
                    <a:pt x="137859" y="0"/>
                  </a:moveTo>
                  <a:lnTo>
                    <a:pt x="0" y="91201"/>
                  </a:lnTo>
                  <a:lnTo>
                    <a:pt x="137734" y="173711"/>
                  </a:lnTo>
                  <a:lnTo>
                    <a:pt x="137859" y="0"/>
                  </a:lnTo>
                  <a:close/>
                </a:path>
              </a:pathLst>
            </a:custGeom>
            <a:solidFill>
              <a:srgbClr val="D2A88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249" name="object 28"/>
            <p:cNvPicPr/>
            <p:nvPr/>
          </p:nvPicPr>
          <p:blipFill>
            <a:blip r:embed="rId3"/>
            <a:stretch/>
          </p:blipFill>
          <p:spPr>
            <a:xfrm>
              <a:off x="1827360" y="1753560"/>
              <a:ext cx="312480" cy="227520"/>
            </a:xfrm>
            <a:prstGeom prst="rect">
              <a:avLst/>
            </a:prstGeom>
            <a:ln>
              <a:noFill/>
            </a:ln>
          </p:spPr>
        </p:pic>
        <p:sp>
          <p:nvSpPr>
            <p:cNvPr id="250" name="CustomShape 26"/>
            <p:cNvSpPr/>
            <p:nvPr/>
          </p:nvSpPr>
          <p:spPr>
            <a:xfrm>
              <a:off x="1827360" y="1927080"/>
              <a:ext cx="312840" cy="312120"/>
            </a:xfrm>
            <a:custGeom>
              <a:avLst/>
              <a:gdLst/>
              <a:ahLst/>
              <a:cxnLst/>
              <a:rect l="l" t="t" r="r" b="b"/>
              <a:pathLst>
                <a:path w="313055" h="312419">
                  <a:moveTo>
                    <a:pt x="313037" y="0"/>
                  </a:moveTo>
                  <a:lnTo>
                    <a:pt x="141629" y="54228"/>
                  </a:lnTo>
                  <a:lnTo>
                    <a:pt x="0" y="311906"/>
                  </a:lnTo>
                  <a:lnTo>
                    <a:pt x="313037" y="0"/>
                  </a:lnTo>
                  <a:close/>
                </a:path>
              </a:pathLst>
            </a:custGeom>
            <a:solidFill>
              <a:srgbClr val="D3628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1" name="CustomShape 27"/>
            <p:cNvSpPr/>
            <p:nvPr/>
          </p:nvSpPr>
          <p:spPr>
            <a:xfrm>
              <a:off x="1685880" y="1753560"/>
              <a:ext cx="141840" cy="227520"/>
            </a:xfrm>
            <a:custGeom>
              <a:avLst/>
              <a:gdLst/>
              <a:ahLst/>
              <a:cxnLst/>
              <a:rect l="l" t="t" r="r" b="b"/>
              <a:pathLst>
                <a:path w="142239" h="227964">
                  <a:moveTo>
                    <a:pt x="141618" y="0"/>
                  </a:moveTo>
                  <a:lnTo>
                    <a:pt x="0" y="77547"/>
                  </a:lnTo>
                  <a:lnTo>
                    <a:pt x="1989" y="227930"/>
                  </a:lnTo>
                  <a:lnTo>
                    <a:pt x="141618" y="0"/>
                  </a:lnTo>
                  <a:close/>
                </a:path>
              </a:pathLst>
            </a:custGeom>
            <a:solidFill>
              <a:srgbClr val="DB828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2" name="CustomShape 28"/>
            <p:cNvSpPr/>
            <p:nvPr/>
          </p:nvSpPr>
          <p:spPr>
            <a:xfrm>
              <a:off x="2268720" y="1330200"/>
              <a:ext cx="101880" cy="339480"/>
            </a:xfrm>
            <a:custGeom>
              <a:avLst/>
              <a:gdLst/>
              <a:ahLst/>
              <a:cxnLst/>
              <a:rect l="l" t="t" r="r" b="b"/>
              <a:pathLst>
                <a:path w="102235" h="339725">
                  <a:moveTo>
                    <a:pt x="17475" y="0"/>
                  </a:moveTo>
                  <a:lnTo>
                    <a:pt x="0" y="339455"/>
                  </a:lnTo>
                  <a:lnTo>
                    <a:pt x="101745" y="163733"/>
                  </a:lnTo>
                  <a:lnTo>
                    <a:pt x="17475" y="0"/>
                  </a:lnTo>
                  <a:close/>
                </a:path>
              </a:pathLst>
            </a:custGeom>
            <a:solidFill>
              <a:srgbClr val="EAB79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3" name="CustomShape 29"/>
            <p:cNvSpPr/>
            <p:nvPr/>
          </p:nvSpPr>
          <p:spPr>
            <a:xfrm>
              <a:off x="1969200" y="1753560"/>
              <a:ext cx="171000" cy="227520"/>
            </a:xfrm>
            <a:custGeom>
              <a:avLst/>
              <a:gdLst/>
              <a:ahLst/>
              <a:cxnLst/>
              <a:rect l="l" t="t" r="r" b="b"/>
              <a:pathLst>
                <a:path w="171450" h="227964">
                  <a:moveTo>
                    <a:pt x="171376" y="0"/>
                  </a:moveTo>
                  <a:lnTo>
                    <a:pt x="0" y="227930"/>
                  </a:lnTo>
                  <a:lnTo>
                    <a:pt x="171408" y="173701"/>
                  </a:lnTo>
                  <a:lnTo>
                    <a:pt x="171376" y="0"/>
                  </a:lnTo>
                  <a:close/>
                </a:path>
              </a:pathLst>
            </a:custGeom>
            <a:solidFill>
              <a:srgbClr val="AA208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4" name="CustomShape 30"/>
            <p:cNvSpPr/>
            <p:nvPr/>
          </p:nvSpPr>
          <p:spPr>
            <a:xfrm>
              <a:off x="1544040" y="1753560"/>
              <a:ext cx="143640" cy="228960"/>
            </a:xfrm>
            <a:custGeom>
              <a:avLst/>
              <a:gdLst/>
              <a:ahLst/>
              <a:cxnLst/>
              <a:rect l="l" t="t" r="r" b="b"/>
              <a:pathLst>
                <a:path w="144144" h="229235">
                  <a:moveTo>
                    <a:pt x="0" y="0"/>
                  </a:moveTo>
                  <a:lnTo>
                    <a:pt x="0" y="173701"/>
                  </a:lnTo>
                  <a:lnTo>
                    <a:pt x="144006" y="2286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428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5" name="CustomShape 31"/>
            <p:cNvSpPr/>
            <p:nvPr/>
          </p:nvSpPr>
          <p:spPr>
            <a:xfrm>
              <a:off x="1685880" y="1927080"/>
              <a:ext cx="283320" cy="58680"/>
            </a:xfrm>
            <a:custGeom>
              <a:avLst/>
              <a:gdLst/>
              <a:ahLst/>
              <a:cxnLst/>
              <a:rect l="l" t="t" r="r" b="b"/>
              <a:pathLst>
                <a:path w="283844" h="59055">
                  <a:moveTo>
                    <a:pt x="141618" y="0"/>
                  </a:moveTo>
                  <a:lnTo>
                    <a:pt x="0" y="58741"/>
                  </a:lnTo>
                  <a:lnTo>
                    <a:pt x="283247" y="54228"/>
                  </a:lnTo>
                  <a:lnTo>
                    <a:pt x="141618" y="0"/>
                  </a:lnTo>
                  <a:close/>
                </a:path>
              </a:pathLst>
            </a:custGeom>
            <a:solidFill>
              <a:srgbClr val="8D569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256" name="object 35"/>
            <p:cNvPicPr/>
            <p:nvPr/>
          </p:nvPicPr>
          <p:blipFill>
            <a:blip r:embed="rId4"/>
            <a:stretch/>
          </p:blipFill>
          <p:spPr>
            <a:xfrm>
              <a:off x="1685880" y="1753560"/>
              <a:ext cx="282960" cy="232200"/>
            </a:xfrm>
            <a:prstGeom prst="rect">
              <a:avLst/>
            </a:prstGeom>
            <a:ln>
              <a:noFill/>
            </a:ln>
          </p:spPr>
        </p:pic>
        <p:sp>
          <p:nvSpPr>
            <p:cNvPr id="257" name="CustomShape 32"/>
            <p:cNvSpPr/>
            <p:nvPr/>
          </p:nvSpPr>
          <p:spPr>
            <a:xfrm>
              <a:off x="1544040" y="1927080"/>
              <a:ext cx="283320" cy="312120"/>
            </a:xfrm>
            <a:custGeom>
              <a:avLst/>
              <a:gdLst/>
              <a:ahLst/>
              <a:cxnLst/>
              <a:rect l="l" t="t" r="r" b="b"/>
              <a:pathLst>
                <a:path w="283844" h="312419">
                  <a:moveTo>
                    <a:pt x="0" y="0"/>
                  </a:moveTo>
                  <a:lnTo>
                    <a:pt x="283300" y="311906"/>
                  </a:lnTo>
                  <a:lnTo>
                    <a:pt x="143671" y="54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E95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8" name="CustomShape 33"/>
            <p:cNvSpPr/>
            <p:nvPr/>
          </p:nvSpPr>
          <p:spPr>
            <a:xfrm>
              <a:off x="1402560" y="1411920"/>
              <a:ext cx="283320" cy="84240"/>
            </a:xfrm>
            <a:custGeom>
              <a:avLst/>
              <a:gdLst/>
              <a:ahLst/>
              <a:cxnLst/>
              <a:rect l="l" t="t" r="r" b="b"/>
              <a:pathLst>
                <a:path w="283844" h="84455">
                  <a:moveTo>
                    <a:pt x="141650" y="0"/>
                  </a:moveTo>
                  <a:lnTo>
                    <a:pt x="0" y="83945"/>
                  </a:lnTo>
                  <a:lnTo>
                    <a:pt x="283289" y="83945"/>
                  </a:lnTo>
                  <a:lnTo>
                    <a:pt x="141650" y="0"/>
                  </a:lnTo>
                  <a:close/>
                </a:path>
              </a:pathLst>
            </a:custGeom>
            <a:solidFill>
              <a:srgbClr val="A1C5E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59" name="CustomShape 34"/>
            <p:cNvSpPr/>
            <p:nvPr/>
          </p:nvSpPr>
          <p:spPr>
            <a:xfrm>
              <a:off x="1544400" y="1238040"/>
              <a:ext cx="141840" cy="257400"/>
            </a:xfrm>
            <a:custGeom>
              <a:avLst/>
              <a:gdLst/>
              <a:ahLst/>
              <a:cxnLst/>
              <a:rect l="l" t="t" r="r" b="b"/>
              <a:pathLst>
                <a:path w="142239" h="257809">
                  <a:moveTo>
                    <a:pt x="0" y="0"/>
                  </a:moveTo>
                  <a:lnTo>
                    <a:pt x="0" y="173722"/>
                  </a:lnTo>
                  <a:lnTo>
                    <a:pt x="141639" y="2576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884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0" name="CustomShape 35"/>
            <p:cNvSpPr/>
            <p:nvPr/>
          </p:nvSpPr>
          <p:spPr>
            <a:xfrm>
              <a:off x="1402560" y="1238040"/>
              <a:ext cx="141840" cy="257400"/>
            </a:xfrm>
            <a:custGeom>
              <a:avLst/>
              <a:gdLst/>
              <a:ahLst/>
              <a:cxnLst/>
              <a:rect l="l" t="t" r="r" b="b"/>
              <a:pathLst>
                <a:path w="142240" h="257809">
                  <a:moveTo>
                    <a:pt x="141650" y="0"/>
                  </a:moveTo>
                  <a:lnTo>
                    <a:pt x="0" y="257646"/>
                  </a:lnTo>
                  <a:lnTo>
                    <a:pt x="141650" y="173711"/>
                  </a:lnTo>
                  <a:lnTo>
                    <a:pt x="141650" y="0"/>
                  </a:lnTo>
                  <a:close/>
                </a:path>
              </a:pathLst>
            </a:custGeom>
            <a:solidFill>
              <a:srgbClr val="00757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1" name="CustomShape 36"/>
            <p:cNvSpPr/>
            <p:nvPr/>
          </p:nvSpPr>
          <p:spPr>
            <a:xfrm>
              <a:off x="1685880" y="1411920"/>
              <a:ext cx="283320" cy="84240"/>
            </a:xfrm>
            <a:custGeom>
              <a:avLst/>
              <a:gdLst/>
              <a:ahLst/>
              <a:cxnLst/>
              <a:rect l="l" t="t" r="r" b="b"/>
              <a:pathLst>
                <a:path w="283844" h="84455">
                  <a:moveTo>
                    <a:pt x="143943" y="0"/>
                  </a:moveTo>
                  <a:lnTo>
                    <a:pt x="0" y="83945"/>
                  </a:lnTo>
                  <a:lnTo>
                    <a:pt x="283279" y="83945"/>
                  </a:lnTo>
                  <a:lnTo>
                    <a:pt x="143943" y="0"/>
                  </a:lnTo>
                  <a:close/>
                </a:path>
              </a:pathLst>
            </a:custGeom>
            <a:solidFill>
              <a:srgbClr val="BA5B2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2" name="CustomShape 37"/>
            <p:cNvSpPr/>
            <p:nvPr/>
          </p:nvSpPr>
          <p:spPr>
            <a:xfrm>
              <a:off x="2140560" y="1669320"/>
              <a:ext cx="128520" cy="257400"/>
            </a:xfrm>
            <a:custGeom>
              <a:avLst/>
              <a:gdLst/>
              <a:ahLst/>
              <a:cxnLst/>
              <a:rect l="l" t="t" r="r" b="b"/>
              <a:pathLst>
                <a:path w="128905" h="257810">
                  <a:moveTo>
                    <a:pt x="128289" y="0"/>
                  </a:moveTo>
                  <a:lnTo>
                    <a:pt x="0" y="83976"/>
                  </a:lnTo>
                  <a:lnTo>
                    <a:pt x="31" y="257667"/>
                  </a:lnTo>
                  <a:lnTo>
                    <a:pt x="128289" y="0"/>
                  </a:lnTo>
                  <a:close/>
                </a:path>
              </a:pathLst>
            </a:custGeom>
            <a:solidFill>
              <a:srgbClr val="CA222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3" name="CustomShape 38"/>
            <p:cNvSpPr/>
            <p:nvPr/>
          </p:nvSpPr>
          <p:spPr>
            <a:xfrm>
              <a:off x="1969200" y="1235880"/>
              <a:ext cx="171000" cy="259920"/>
            </a:xfrm>
            <a:custGeom>
              <a:avLst/>
              <a:gdLst/>
              <a:ahLst/>
              <a:cxnLst/>
              <a:rect l="l" t="t" r="r" b="b"/>
              <a:pathLst>
                <a:path w="171450" h="260350">
                  <a:moveTo>
                    <a:pt x="171345" y="0"/>
                  </a:moveTo>
                  <a:lnTo>
                    <a:pt x="0" y="86154"/>
                  </a:lnTo>
                  <a:lnTo>
                    <a:pt x="0" y="259855"/>
                  </a:lnTo>
                  <a:lnTo>
                    <a:pt x="171345" y="0"/>
                  </a:lnTo>
                  <a:close/>
                </a:path>
              </a:pathLst>
            </a:custGeom>
            <a:solidFill>
              <a:srgbClr val="C84D1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4" name="CustomShape 39"/>
            <p:cNvSpPr/>
            <p:nvPr/>
          </p:nvSpPr>
          <p:spPr>
            <a:xfrm>
              <a:off x="2139840" y="1236240"/>
              <a:ext cx="146160" cy="258120"/>
            </a:xfrm>
            <a:custGeom>
              <a:avLst/>
              <a:gdLst/>
              <a:ahLst/>
              <a:cxnLst/>
              <a:rect l="l" t="t" r="r" b="b"/>
              <a:pathLst>
                <a:path w="146685" h="258444">
                  <a:moveTo>
                    <a:pt x="0" y="0"/>
                  </a:moveTo>
                  <a:lnTo>
                    <a:pt x="140519" y="258274"/>
                  </a:lnTo>
                  <a:lnTo>
                    <a:pt x="146236" y="93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605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5" name="CustomShape 40"/>
            <p:cNvSpPr/>
            <p:nvPr/>
          </p:nvSpPr>
          <p:spPr>
            <a:xfrm>
              <a:off x="1969200" y="1411920"/>
              <a:ext cx="312840" cy="84240"/>
            </a:xfrm>
            <a:custGeom>
              <a:avLst/>
              <a:gdLst/>
              <a:ahLst/>
              <a:cxnLst/>
              <a:rect l="l" t="t" r="r" b="b"/>
              <a:pathLst>
                <a:path w="313055" h="84455">
                  <a:moveTo>
                    <a:pt x="158654" y="0"/>
                  </a:moveTo>
                  <a:lnTo>
                    <a:pt x="0" y="83945"/>
                  </a:lnTo>
                  <a:lnTo>
                    <a:pt x="312985" y="83945"/>
                  </a:lnTo>
                  <a:lnTo>
                    <a:pt x="158654" y="0"/>
                  </a:lnTo>
                  <a:close/>
                </a:path>
              </a:pathLst>
            </a:custGeom>
            <a:solidFill>
              <a:srgbClr val="7A15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6" name="CustomShape 41"/>
            <p:cNvSpPr/>
            <p:nvPr/>
          </p:nvSpPr>
          <p:spPr>
            <a:xfrm>
              <a:off x="1969200" y="1235880"/>
              <a:ext cx="171000" cy="259920"/>
            </a:xfrm>
            <a:custGeom>
              <a:avLst/>
              <a:gdLst/>
              <a:ahLst/>
              <a:cxnLst/>
              <a:rect l="l" t="t" r="r" b="b"/>
              <a:pathLst>
                <a:path w="171450" h="260350">
                  <a:moveTo>
                    <a:pt x="171345" y="0"/>
                  </a:moveTo>
                  <a:lnTo>
                    <a:pt x="0" y="259855"/>
                  </a:lnTo>
                  <a:lnTo>
                    <a:pt x="158654" y="175931"/>
                  </a:lnTo>
                  <a:lnTo>
                    <a:pt x="171345" y="0"/>
                  </a:lnTo>
                  <a:close/>
                </a:path>
              </a:pathLst>
            </a:custGeom>
            <a:solidFill>
              <a:srgbClr val="6F2C4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7" name="CustomShape 42"/>
            <p:cNvSpPr/>
            <p:nvPr/>
          </p:nvSpPr>
          <p:spPr>
            <a:xfrm>
              <a:off x="2127960" y="1235880"/>
              <a:ext cx="154440" cy="259920"/>
            </a:xfrm>
            <a:custGeom>
              <a:avLst/>
              <a:gdLst/>
              <a:ahLst/>
              <a:cxnLst/>
              <a:rect l="l" t="t" r="r" b="b"/>
              <a:pathLst>
                <a:path w="154939" h="260350">
                  <a:moveTo>
                    <a:pt x="12690" y="0"/>
                  </a:moveTo>
                  <a:lnTo>
                    <a:pt x="0" y="175921"/>
                  </a:lnTo>
                  <a:lnTo>
                    <a:pt x="154330" y="259855"/>
                  </a:lnTo>
                  <a:lnTo>
                    <a:pt x="12690" y="0"/>
                  </a:lnTo>
                  <a:close/>
                </a:path>
              </a:pathLst>
            </a:custGeom>
            <a:solidFill>
              <a:srgbClr val="751A4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8" name="CustomShape 43"/>
            <p:cNvSpPr/>
            <p:nvPr/>
          </p:nvSpPr>
          <p:spPr>
            <a:xfrm>
              <a:off x="2140560" y="1495800"/>
              <a:ext cx="141840" cy="257400"/>
            </a:xfrm>
            <a:custGeom>
              <a:avLst/>
              <a:gdLst/>
              <a:ahLst/>
              <a:cxnLst/>
              <a:rect l="l" t="t" r="r" b="b"/>
              <a:pathLst>
                <a:path w="142239" h="257810">
                  <a:moveTo>
                    <a:pt x="141754" y="0"/>
                  </a:moveTo>
                  <a:lnTo>
                    <a:pt x="0" y="257698"/>
                  </a:lnTo>
                  <a:lnTo>
                    <a:pt x="128289" y="173732"/>
                  </a:lnTo>
                  <a:lnTo>
                    <a:pt x="141754" y="0"/>
                  </a:lnTo>
                  <a:close/>
                </a:path>
              </a:pathLst>
            </a:custGeom>
            <a:solidFill>
              <a:srgbClr val="B5CEE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69" name="CustomShape 44"/>
            <p:cNvSpPr/>
            <p:nvPr/>
          </p:nvSpPr>
          <p:spPr>
            <a:xfrm>
              <a:off x="1827360" y="1669320"/>
              <a:ext cx="312840" cy="84240"/>
            </a:xfrm>
            <a:custGeom>
              <a:avLst/>
              <a:gdLst/>
              <a:ahLst/>
              <a:cxnLst/>
              <a:rect l="l" t="t" r="r" b="b"/>
              <a:pathLst>
                <a:path w="313055" h="84455">
                  <a:moveTo>
                    <a:pt x="141629" y="0"/>
                  </a:moveTo>
                  <a:lnTo>
                    <a:pt x="0" y="83966"/>
                  </a:lnTo>
                  <a:lnTo>
                    <a:pt x="313006" y="83966"/>
                  </a:lnTo>
                  <a:lnTo>
                    <a:pt x="141629" y="0"/>
                  </a:lnTo>
                  <a:close/>
                </a:path>
              </a:pathLst>
            </a:custGeom>
            <a:solidFill>
              <a:srgbClr val="E7AC9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0" name="CustomShape 45"/>
            <p:cNvSpPr/>
            <p:nvPr/>
          </p:nvSpPr>
          <p:spPr>
            <a:xfrm>
              <a:off x="1969200" y="1495800"/>
              <a:ext cx="171000" cy="257400"/>
            </a:xfrm>
            <a:custGeom>
              <a:avLst/>
              <a:gdLst/>
              <a:ahLst/>
              <a:cxnLst/>
              <a:rect l="l" t="t" r="r" b="b"/>
              <a:pathLst>
                <a:path w="171450" h="257810">
                  <a:moveTo>
                    <a:pt x="0" y="0"/>
                  </a:moveTo>
                  <a:lnTo>
                    <a:pt x="0" y="173722"/>
                  </a:lnTo>
                  <a:lnTo>
                    <a:pt x="171376" y="2576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F2C4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1" name="CustomShape 46"/>
            <p:cNvSpPr/>
            <p:nvPr/>
          </p:nvSpPr>
          <p:spPr>
            <a:xfrm>
              <a:off x="1827360" y="1495800"/>
              <a:ext cx="141840" cy="257400"/>
            </a:xfrm>
            <a:custGeom>
              <a:avLst/>
              <a:gdLst/>
              <a:ahLst/>
              <a:cxnLst/>
              <a:rect l="l" t="t" r="r" b="b"/>
              <a:pathLst>
                <a:path w="142239" h="257810">
                  <a:moveTo>
                    <a:pt x="141629" y="0"/>
                  </a:moveTo>
                  <a:lnTo>
                    <a:pt x="0" y="257698"/>
                  </a:lnTo>
                  <a:lnTo>
                    <a:pt x="141629" y="173732"/>
                  </a:lnTo>
                  <a:lnTo>
                    <a:pt x="141629" y="0"/>
                  </a:lnTo>
                  <a:close/>
                </a:path>
              </a:pathLst>
            </a:custGeom>
            <a:solidFill>
              <a:srgbClr val="7A15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2" name="CustomShape 47"/>
            <p:cNvSpPr/>
            <p:nvPr/>
          </p:nvSpPr>
          <p:spPr>
            <a:xfrm>
              <a:off x="1544040" y="1669680"/>
              <a:ext cx="284040" cy="84240"/>
            </a:xfrm>
            <a:custGeom>
              <a:avLst/>
              <a:gdLst/>
              <a:ahLst/>
              <a:cxnLst/>
              <a:rect l="l" t="t" r="r" b="b"/>
              <a:pathLst>
                <a:path w="284480" h="84455">
                  <a:moveTo>
                    <a:pt x="141671" y="0"/>
                  </a:moveTo>
                  <a:lnTo>
                    <a:pt x="0" y="83966"/>
                  </a:lnTo>
                  <a:lnTo>
                    <a:pt x="284305" y="83966"/>
                  </a:lnTo>
                  <a:lnTo>
                    <a:pt x="141671" y="0"/>
                  </a:lnTo>
                  <a:close/>
                </a:path>
              </a:pathLst>
            </a:custGeom>
            <a:solidFill>
              <a:srgbClr val="F7D72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3" name="CustomShape 48"/>
            <p:cNvSpPr/>
            <p:nvPr/>
          </p:nvSpPr>
          <p:spPr>
            <a:xfrm>
              <a:off x="1685880" y="1495800"/>
              <a:ext cx="142560" cy="257400"/>
            </a:xfrm>
            <a:custGeom>
              <a:avLst/>
              <a:gdLst/>
              <a:ahLst/>
              <a:cxnLst/>
              <a:rect l="l" t="t" r="r" b="b"/>
              <a:pathLst>
                <a:path w="142875" h="257810">
                  <a:moveTo>
                    <a:pt x="0" y="0"/>
                  </a:moveTo>
                  <a:lnTo>
                    <a:pt x="0" y="173732"/>
                  </a:lnTo>
                  <a:lnTo>
                    <a:pt x="142634" y="2576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E95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4" name="CustomShape 49"/>
            <p:cNvSpPr/>
            <p:nvPr/>
          </p:nvSpPr>
          <p:spPr>
            <a:xfrm>
              <a:off x="1544040" y="1495800"/>
              <a:ext cx="141840" cy="257400"/>
            </a:xfrm>
            <a:custGeom>
              <a:avLst/>
              <a:gdLst/>
              <a:ahLst/>
              <a:cxnLst/>
              <a:rect l="l" t="t" r="r" b="b"/>
              <a:pathLst>
                <a:path w="142239" h="257810">
                  <a:moveTo>
                    <a:pt x="141671" y="0"/>
                  </a:moveTo>
                  <a:lnTo>
                    <a:pt x="0" y="257688"/>
                  </a:lnTo>
                  <a:lnTo>
                    <a:pt x="141671" y="173722"/>
                  </a:lnTo>
                  <a:lnTo>
                    <a:pt x="141671" y="0"/>
                  </a:lnTo>
                  <a:close/>
                </a:path>
              </a:pathLst>
            </a:custGeom>
            <a:solidFill>
              <a:srgbClr val="28161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5" name="CustomShape 50"/>
            <p:cNvSpPr/>
            <p:nvPr/>
          </p:nvSpPr>
          <p:spPr>
            <a:xfrm>
              <a:off x="1687680" y="1495800"/>
              <a:ext cx="281520" cy="84240"/>
            </a:xfrm>
            <a:custGeom>
              <a:avLst/>
              <a:gdLst/>
              <a:ahLst/>
              <a:cxnLst/>
              <a:rect l="l" t="t" r="r" b="b"/>
              <a:pathLst>
                <a:path w="281939" h="84455">
                  <a:moveTo>
                    <a:pt x="281436" y="0"/>
                  </a:moveTo>
                  <a:lnTo>
                    <a:pt x="0" y="0"/>
                  </a:lnTo>
                  <a:lnTo>
                    <a:pt x="139807" y="83955"/>
                  </a:lnTo>
                  <a:lnTo>
                    <a:pt x="281436" y="0"/>
                  </a:lnTo>
                  <a:close/>
                </a:path>
              </a:pathLst>
            </a:custGeom>
            <a:solidFill>
              <a:srgbClr val="DA7A4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6" name="CustomShape 51"/>
            <p:cNvSpPr/>
            <p:nvPr/>
          </p:nvSpPr>
          <p:spPr>
            <a:xfrm>
              <a:off x="1827360" y="1495800"/>
              <a:ext cx="141840" cy="257400"/>
            </a:xfrm>
            <a:custGeom>
              <a:avLst/>
              <a:gdLst/>
              <a:ahLst/>
              <a:cxnLst/>
              <a:rect l="l" t="t" r="r" b="b"/>
              <a:pathLst>
                <a:path w="142239" h="257810">
                  <a:moveTo>
                    <a:pt x="141629" y="0"/>
                  </a:moveTo>
                  <a:lnTo>
                    <a:pt x="0" y="83955"/>
                  </a:lnTo>
                  <a:lnTo>
                    <a:pt x="1015" y="257688"/>
                  </a:lnTo>
                  <a:lnTo>
                    <a:pt x="141629" y="0"/>
                  </a:lnTo>
                  <a:close/>
                </a:path>
              </a:pathLst>
            </a:custGeom>
            <a:solidFill>
              <a:srgbClr val="C84D1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7" name="CustomShape 52"/>
            <p:cNvSpPr/>
            <p:nvPr/>
          </p:nvSpPr>
          <p:spPr>
            <a:xfrm>
              <a:off x="1687680" y="1495800"/>
              <a:ext cx="140760" cy="257400"/>
            </a:xfrm>
            <a:custGeom>
              <a:avLst/>
              <a:gdLst/>
              <a:ahLst/>
              <a:cxnLst/>
              <a:rect l="l" t="t" r="r" b="b"/>
              <a:pathLst>
                <a:path w="140969" h="257810">
                  <a:moveTo>
                    <a:pt x="0" y="0"/>
                  </a:moveTo>
                  <a:lnTo>
                    <a:pt x="140833" y="257698"/>
                  </a:lnTo>
                  <a:lnTo>
                    <a:pt x="139817" y="839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5F2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8" name="CustomShape 53"/>
            <p:cNvSpPr/>
            <p:nvPr/>
          </p:nvSpPr>
          <p:spPr>
            <a:xfrm>
              <a:off x="1402560" y="1495800"/>
              <a:ext cx="141840" cy="257400"/>
            </a:xfrm>
            <a:custGeom>
              <a:avLst/>
              <a:gdLst/>
              <a:ahLst/>
              <a:cxnLst/>
              <a:rect l="l" t="t" r="r" b="b"/>
              <a:pathLst>
                <a:path w="142240" h="257810">
                  <a:moveTo>
                    <a:pt x="0" y="0"/>
                  </a:moveTo>
                  <a:lnTo>
                    <a:pt x="0" y="173722"/>
                  </a:lnTo>
                  <a:lnTo>
                    <a:pt x="141639" y="2576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7C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79" name="CustomShape 54"/>
            <p:cNvSpPr/>
            <p:nvPr/>
          </p:nvSpPr>
          <p:spPr>
            <a:xfrm>
              <a:off x="1402560" y="1495800"/>
              <a:ext cx="285480" cy="84240"/>
            </a:xfrm>
            <a:custGeom>
              <a:avLst/>
              <a:gdLst/>
              <a:ahLst/>
              <a:cxnLst/>
              <a:rect l="l" t="t" r="r" b="b"/>
              <a:pathLst>
                <a:path w="285750" h="84455">
                  <a:moveTo>
                    <a:pt x="285122" y="0"/>
                  </a:moveTo>
                  <a:lnTo>
                    <a:pt x="0" y="0"/>
                  </a:lnTo>
                  <a:lnTo>
                    <a:pt x="141629" y="83955"/>
                  </a:lnTo>
                  <a:lnTo>
                    <a:pt x="285122" y="0"/>
                  </a:lnTo>
                  <a:close/>
                </a:path>
              </a:pathLst>
            </a:custGeom>
            <a:solidFill>
              <a:srgbClr val="214E2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0" name="CustomShape 55"/>
            <p:cNvSpPr/>
            <p:nvPr/>
          </p:nvSpPr>
          <p:spPr>
            <a:xfrm>
              <a:off x="1544040" y="1495800"/>
              <a:ext cx="143280" cy="257400"/>
            </a:xfrm>
            <a:custGeom>
              <a:avLst/>
              <a:gdLst/>
              <a:ahLst/>
              <a:cxnLst/>
              <a:rect l="l" t="t" r="r" b="b"/>
              <a:pathLst>
                <a:path w="143510" h="257810">
                  <a:moveTo>
                    <a:pt x="143493" y="0"/>
                  </a:moveTo>
                  <a:lnTo>
                    <a:pt x="0" y="83955"/>
                  </a:lnTo>
                  <a:lnTo>
                    <a:pt x="0" y="257688"/>
                  </a:lnTo>
                  <a:lnTo>
                    <a:pt x="143493" y="0"/>
                  </a:lnTo>
                  <a:close/>
                </a:path>
              </a:pathLst>
            </a:custGeom>
            <a:solidFill>
              <a:srgbClr val="0093B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1" name="CustomShape 56"/>
            <p:cNvSpPr/>
            <p:nvPr/>
          </p:nvSpPr>
          <p:spPr>
            <a:xfrm>
              <a:off x="1402560" y="1495800"/>
              <a:ext cx="141840" cy="257400"/>
            </a:xfrm>
            <a:custGeom>
              <a:avLst/>
              <a:gdLst/>
              <a:ahLst/>
              <a:cxnLst/>
              <a:rect l="l" t="t" r="r" b="b"/>
              <a:pathLst>
                <a:path w="142240" h="257810">
                  <a:moveTo>
                    <a:pt x="0" y="0"/>
                  </a:moveTo>
                  <a:lnTo>
                    <a:pt x="141639" y="257698"/>
                  </a:lnTo>
                  <a:lnTo>
                    <a:pt x="141639" y="839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376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2" name="CustomShape 57"/>
            <p:cNvSpPr/>
            <p:nvPr/>
          </p:nvSpPr>
          <p:spPr>
            <a:xfrm>
              <a:off x="1969200" y="1495800"/>
              <a:ext cx="312840" cy="84240"/>
            </a:xfrm>
            <a:custGeom>
              <a:avLst/>
              <a:gdLst/>
              <a:ahLst/>
              <a:cxnLst/>
              <a:rect l="l" t="t" r="r" b="b"/>
              <a:pathLst>
                <a:path w="313055" h="84455">
                  <a:moveTo>
                    <a:pt x="312995" y="0"/>
                  </a:moveTo>
                  <a:lnTo>
                    <a:pt x="0" y="0"/>
                  </a:lnTo>
                  <a:lnTo>
                    <a:pt x="171376" y="83955"/>
                  </a:lnTo>
                  <a:lnTo>
                    <a:pt x="312995" y="0"/>
                  </a:lnTo>
                  <a:close/>
                </a:path>
              </a:pathLst>
            </a:custGeom>
            <a:solidFill>
              <a:srgbClr val="9E1D4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3" name="CustomShape 58"/>
            <p:cNvSpPr/>
            <p:nvPr/>
          </p:nvSpPr>
          <p:spPr>
            <a:xfrm>
              <a:off x="1302120" y="1321920"/>
              <a:ext cx="100440" cy="350640"/>
            </a:xfrm>
            <a:custGeom>
              <a:avLst/>
              <a:gdLst/>
              <a:ahLst/>
              <a:cxnLst/>
              <a:rect l="l" t="t" r="r" b="b"/>
              <a:pathLst>
                <a:path w="100965" h="351155">
                  <a:moveTo>
                    <a:pt x="100708" y="0"/>
                  </a:moveTo>
                  <a:lnTo>
                    <a:pt x="0" y="167513"/>
                  </a:lnTo>
                  <a:lnTo>
                    <a:pt x="100834" y="351015"/>
                  </a:lnTo>
                  <a:lnTo>
                    <a:pt x="100708" y="0"/>
                  </a:lnTo>
                  <a:close/>
                </a:path>
              </a:pathLst>
            </a:custGeom>
            <a:solidFill>
              <a:srgbClr val="D4612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4" name="CustomShape 59"/>
            <p:cNvSpPr/>
            <p:nvPr/>
          </p:nvSpPr>
          <p:spPr>
            <a:xfrm>
              <a:off x="2140560" y="1495800"/>
              <a:ext cx="141120" cy="257400"/>
            </a:xfrm>
            <a:custGeom>
              <a:avLst/>
              <a:gdLst/>
              <a:ahLst/>
              <a:cxnLst/>
              <a:rect l="l" t="t" r="r" b="b"/>
              <a:pathLst>
                <a:path w="141605" h="257810">
                  <a:moveTo>
                    <a:pt x="141608" y="0"/>
                  </a:moveTo>
                  <a:lnTo>
                    <a:pt x="0" y="83955"/>
                  </a:lnTo>
                  <a:lnTo>
                    <a:pt x="0" y="257698"/>
                  </a:lnTo>
                  <a:lnTo>
                    <a:pt x="141608" y="0"/>
                  </a:lnTo>
                  <a:close/>
                </a:path>
              </a:pathLst>
            </a:custGeom>
            <a:solidFill>
              <a:srgbClr val="A81F5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85" name="TextShape 60"/>
          <p:cNvSpPr txBox="1"/>
          <p:nvPr/>
        </p:nvSpPr>
        <p:spPr>
          <a:xfrm>
            <a:off x="3246120" y="671940"/>
            <a:ext cx="15031440" cy="1905120"/>
          </a:xfrm>
          <a:prstGeom prst="rect">
            <a:avLst/>
          </a:prstGeom>
          <a:noFill/>
          <a:ln>
            <a:noFill/>
          </a:ln>
        </p:spPr>
        <p:txBody>
          <a:bodyPr lIns="0" tIns="16560" rIns="0" bIns="0">
            <a:noAutofit/>
          </a:bodyPr>
          <a:lstStyle/>
          <a:p>
            <a:pPr marL="12600">
              <a:lnSpc>
                <a:spcPct val="100000"/>
              </a:lnSpc>
              <a:spcBef>
                <a:spcPts val="130"/>
              </a:spcBef>
            </a:pPr>
            <a:r>
              <a:rPr lang="ru-RU" sz="6500" b="1" strike="noStrike" spc="443" dirty="0">
                <a:solidFill>
                  <a:srgbClr val="1B1363"/>
                </a:solidFill>
                <a:latin typeface="Arial"/>
              </a:rPr>
              <a:t>Партнеры</a:t>
            </a:r>
            <a:r>
              <a:rPr lang="ru-RU" sz="6500" b="1" strike="noStrike" spc="-21" dirty="0">
                <a:solidFill>
                  <a:srgbClr val="1B1363"/>
                </a:solidFill>
                <a:latin typeface="Arial"/>
              </a:rPr>
              <a:t> </a:t>
            </a:r>
            <a:r>
              <a:rPr lang="ru-RU" sz="6500" b="1" strike="noStrike" spc="613" dirty="0">
                <a:solidFill>
                  <a:srgbClr val="1B1363"/>
                </a:solidFill>
                <a:latin typeface="Arial"/>
              </a:rPr>
              <a:t>реализации</a:t>
            </a:r>
            <a:r>
              <a:rPr lang="ru-RU" sz="6500" b="1" strike="noStrike" spc="-21" dirty="0">
                <a:solidFill>
                  <a:srgbClr val="1B1363"/>
                </a:solidFill>
                <a:latin typeface="Arial"/>
              </a:rPr>
              <a:t> </a:t>
            </a:r>
            <a:r>
              <a:rPr lang="ru-RU" sz="6500" b="1" strike="noStrike" spc="608" dirty="0">
                <a:solidFill>
                  <a:srgbClr val="1B1363"/>
                </a:solidFill>
                <a:latin typeface="Arial"/>
              </a:rPr>
              <a:t>Практики</a:t>
            </a:r>
            <a:endParaRPr lang="ru-RU" sz="6500" b="0" strike="noStrike" spc="-1" dirty="0">
              <a:latin typeface="Calibri"/>
            </a:endParaRPr>
          </a:p>
        </p:txBody>
      </p:sp>
      <p:sp>
        <p:nvSpPr>
          <p:cNvPr id="65" name="CustomShape 9"/>
          <p:cNvSpPr/>
          <p:nvPr/>
        </p:nvSpPr>
        <p:spPr>
          <a:xfrm>
            <a:off x="1295423" y="10340107"/>
            <a:ext cx="178200" cy="178200"/>
          </a:xfrm>
          <a:custGeom>
            <a:avLst/>
            <a:gdLst/>
            <a:ahLst/>
            <a:cxnLst/>
            <a:rect l="l" t="t" r="r" b="b"/>
            <a:pathLst>
              <a:path w="178434" h="178434">
                <a:moveTo>
                  <a:pt x="178005" y="0"/>
                </a:moveTo>
                <a:lnTo>
                  <a:pt x="0" y="0"/>
                </a:lnTo>
                <a:lnTo>
                  <a:pt x="0" y="178005"/>
                </a:lnTo>
                <a:lnTo>
                  <a:pt x="178005" y="178005"/>
                </a:lnTo>
                <a:lnTo>
                  <a:pt x="178005" y="0"/>
                </a:lnTo>
                <a:close/>
              </a:path>
            </a:pathLst>
          </a:custGeom>
          <a:solidFill>
            <a:srgbClr val="FFC60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62" name="CustomShape 8"/>
          <p:cNvSpPr/>
          <p:nvPr/>
        </p:nvSpPr>
        <p:spPr>
          <a:xfrm>
            <a:off x="1327885" y="8332147"/>
            <a:ext cx="178200" cy="178200"/>
          </a:xfrm>
          <a:custGeom>
            <a:avLst/>
            <a:gdLst/>
            <a:ahLst/>
            <a:cxnLst/>
            <a:rect l="l" t="t" r="r" b="b"/>
            <a:pathLst>
              <a:path w="178434" h="178434">
                <a:moveTo>
                  <a:pt x="178005" y="0"/>
                </a:moveTo>
                <a:lnTo>
                  <a:pt x="0" y="0"/>
                </a:lnTo>
                <a:lnTo>
                  <a:pt x="0" y="178005"/>
                </a:lnTo>
                <a:lnTo>
                  <a:pt x="178005" y="178005"/>
                </a:lnTo>
                <a:lnTo>
                  <a:pt x="178005" y="0"/>
                </a:lnTo>
                <a:close/>
              </a:path>
            </a:pathLst>
          </a:custGeom>
          <a:solidFill>
            <a:srgbClr val="FFC60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" name="Group 1"/>
          <p:cNvGrpSpPr/>
          <p:nvPr/>
        </p:nvGrpSpPr>
        <p:grpSpPr>
          <a:xfrm>
            <a:off x="2756160" y="0"/>
            <a:ext cx="4656960" cy="11308320"/>
            <a:chOff x="2756160" y="0"/>
            <a:chExt cx="4656960" cy="11308320"/>
          </a:xfrm>
        </p:grpSpPr>
        <p:sp>
          <p:nvSpPr>
            <p:cNvPr id="287" name="CustomShape 2"/>
            <p:cNvSpPr/>
            <p:nvPr/>
          </p:nvSpPr>
          <p:spPr>
            <a:xfrm>
              <a:off x="2756160" y="0"/>
              <a:ext cx="3825000" cy="11308320"/>
            </a:xfrm>
            <a:custGeom>
              <a:avLst/>
              <a:gdLst/>
              <a:ahLst/>
              <a:cxnLst/>
              <a:rect l="l" t="t" r="r" b="b"/>
              <a:pathLst>
                <a:path w="3825240" h="11308715">
                  <a:moveTo>
                    <a:pt x="3824928" y="6224389"/>
                  </a:moveTo>
                  <a:lnTo>
                    <a:pt x="3824694" y="6282111"/>
                  </a:lnTo>
                  <a:lnTo>
                    <a:pt x="3823993" y="6339722"/>
                  </a:lnTo>
                  <a:lnTo>
                    <a:pt x="3822828" y="6397220"/>
                  </a:lnTo>
                  <a:lnTo>
                    <a:pt x="3821200" y="6454603"/>
                  </a:lnTo>
                  <a:lnTo>
                    <a:pt x="3819111" y="6511870"/>
                  </a:lnTo>
                  <a:lnTo>
                    <a:pt x="3816562" y="6569018"/>
                  </a:lnTo>
                  <a:lnTo>
                    <a:pt x="3813555" y="6626046"/>
                  </a:lnTo>
                  <a:lnTo>
                    <a:pt x="3810093" y="6682952"/>
                  </a:lnTo>
                  <a:lnTo>
                    <a:pt x="3806177" y="6739735"/>
                  </a:lnTo>
                  <a:lnTo>
                    <a:pt x="3801808" y="6796391"/>
                  </a:lnTo>
                  <a:lnTo>
                    <a:pt x="3796989" y="6852921"/>
                  </a:lnTo>
                  <a:lnTo>
                    <a:pt x="3791722" y="6909321"/>
                  </a:lnTo>
                  <a:lnTo>
                    <a:pt x="3786007" y="6965591"/>
                  </a:lnTo>
                  <a:lnTo>
                    <a:pt x="3779848" y="7021727"/>
                  </a:lnTo>
                  <a:lnTo>
                    <a:pt x="3773245" y="7077729"/>
                  </a:lnTo>
                  <a:lnTo>
                    <a:pt x="3766201" y="7133595"/>
                  </a:lnTo>
                  <a:lnTo>
                    <a:pt x="3758717" y="7189323"/>
                  </a:lnTo>
                  <a:lnTo>
                    <a:pt x="3750795" y="7244911"/>
                  </a:lnTo>
                  <a:lnTo>
                    <a:pt x="3742438" y="7300357"/>
                  </a:lnTo>
                  <a:lnTo>
                    <a:pt x="3733646" y="7355659"/>
                  </a:lnTo>
                  <a:lnTo>
                    <a:pt x="3724421" y="7410817"/>
                  </a:lnTo>
                  <a:lnTo>
                    <a:pt x="3714766" y="7465827"/>
                  </a:lnTo>
                  <a:lnTo>
                    <a:pt x="3704682" y="7520688"/>
                  </a:lnTo>
                  <a:lnTo>
                    <a:pt x="3694171" y="7575399"/>
                  </a:lnTo>
                  <a:lnTo>
                    <a:pt x="3683234" y="7629957"/>
                  </a:lnTo>
                  <a:lnTo>
                    <a:pt x="3671874" y="7684361"/>
                  </a:lnTo>
                  <a:lnTo>
                    <a:pt x="3660093" y="7738609"/>
                  </a:lnTo>
                  <a:lnTo>
                    <a:pt x="3647891" y="7792699"/>
                  </a:lnTo>
                  <a:lnTo>
                    <a:pt x="3635271" y="7846629"/>
                  </a:lnTo>
                  <a:lnTo>
                    <a:pt x="3622235" y="7900398"/>
                  </a:lnTo>
                  <a:lnTo>
                    <a:pt x="3608785" y="7954004"/>
                  </a:lnTo>
                  <a:lnTo>
                    <a:pt x="3594922" y="8007444"/>
                  </a:lnTo>
                  <a:lnTo>
                    <a:pt x="3580647" y="8060718"/>
                  </a:lnTo>
                  <a:lnTo>
                    <a:pt x="3565964" y="8113823"/>
                  </a:lnTo>
                  <a:lnTo>
                    <a:pt x="3550873" y="8166758"/>
                  </a:lnTo>
                  <a:lnTo>
                    <a:pt x="3535377" y="8219520"/>
                  </a:lnTo>
                  <a:lnTo>
                    <a:pt x="3519477" y="8272109"/>
                  </a:lnTo>
                  <a:lnTo>
                    <a:pt x="3503175" y="8324521"/>
                  </a:lnTo>
                  <a:lnTo>
                    <a:pt x="3486473" y="8376756"/>
                  </a:lnTo>
                  <a:lnTo>
                    <a:pt x="3469372" y="8428812"/>
                  </a:lnTo>
                  <a:lnTo>
                    <a:pt x="3451875" y="8480687"/>
                  </a:lnTo>
                  <a:lnTo>
                    <a:pt x="3433983" y="8532378"/>
                  </a:lnTo>
                  <a:lnTo>
                    <a:pt x="3415698" y="8583885"/>
                  </a:lnTo>
                  <a:lnTo>
                    <a:pt x="3397022" y="8635205"/>
                  </a:lnTo>
                  <a:lnTo>
                    <a:pt x="3377957" y="8686337"/>
                  </a:lnTo>
                  <a:lnTo>
                    <a:pt x="3358503" y="8737278"/>
                  </a:lnTo>
                  <a:lnTo>
                    <a:pt x="3338665" y="8788028"/>
                  </a:lnTo>
                  <a:lnTo>
                    <a:pt x="3318442" y="8838584"/>
                  </a:lnTo>
                  <a:lnTo>
                    <a:pt x="3297836" y="8888944"/>
                  </a:lnTo>
                  <a:lnTo>
                    <a:pt x="3276851" y="8939107"/>
                  </a:lnTo>
                  <a:lnTo>
                    <a:pt x="3255487" y="8989071"/>
                  </a:lnTo>
                  <a:lnTo>
                    <a:pt x="3233746" y="9038834"/>
                  </a:lnTo>
                  <a:lnTo>
                    <a:pt x="3211630" y="9088394"/>
                  </a:lnTo>
                  <a:lnTo>
                    <a:pt x="3189140" y="9137750"/>
                  </a:lnTo>
                  <a:lnTo>
                    <a:pt x="3166279" y="9186899"/>
                  </a:lnTo>
                  <a:lnTo>
                    <a:pt x="3143049" y="9235840"/>
                  </a:lnTo>
                  <a:lnTo>
                    <a:pt x="3119451" y="9284572"/>
                  </a:lnTo>
                  <a:lnTo>
                    <a:pt x="3095486" y="9333091"/>
                  </a:lnTo>
                  <a:lnTo>
                    <a:pt x="3071158" y="9381397"/>
                  </a:lnTo>
                  <a:lnTo>
                    <a:pt x="3046467" y="9429488"/>
                  </a:lnTo>
                  <a:lnTo>
                    <a:pt x="3021415" y="9477362"/>
                  </a:lnTo>
                  <a:lnTo>
                    <a:pt x="2996004" y="9525017"/>
                  </a:lnTo>
                  <a:lnTo>
                    <a:pt x="2970236" y="9572451"/>
                  </a:lnTo>
                  <a:lnTo>
                    <a:pt x="2944113" y="9619662"/>
                  </a:lnTo>
                  <a:lnTo>
                    <a:pt x="2917637" y="9666650"/>
                  </a:lnTo>
                  <a:lnTo>
                    <a:pt x="2890808" y="9713411"/>
                  </a:lnTo>
                  <a:lnTo>
                    <a:pt x="2863630" y="9759945"/>
                  </a:lnTo>
                  <a:lnTo>
                    <a:pt x="2836104" y="9806249"/>
                  </a:lnTo>
                  <a:lnTo>
                    <a:pt x="2808231" y="9852321"/>
                  </a:lnTo>
                  <a:lnTo>
                    <a:pt x="2780014" y="9898160"/>
                  </a:lnTo>
                  <a:lnTo>
                    <a:pt x="2751454" y="9943764"/>
                  </a:lnTo>
                  <a:lnTo>
                    <a:pt x="2722553" y="9989131"/>
                  </a:lnTo>
                  <a:lnTo>
                    <a:pt x="2693313" y="10034260"/>
                  </a:lnTo>
                  <a:lnTo>
                    <a:pt x="2663736" y="10079148"/>
                  </a:lnTo>
                  <a:lnTo>
                    <a:pt x="2633823" y="10123794"/>
                  </a:lnTo>
                  <a:lnTo>
                    <a:pt x="2603577" y="10168196"/>
                  </a:lnTo>
                  <a:lnTo>
                    <a:pt x="2572998" y="10212352"/>
                  </a:lnTo>
                  <a:lnTo>
                    <a:pt x="2542089" y="10256261"/>
                  </a:lnTo>
                  <a:lnTo>
                    <a:pt x="2510852" y="10299920"/>
                  </a:lnTo>
                  <a:lnTo>
                    <a:pt x="2479288" y="10343328"/>
                  </a:lnTo>
                  <a:lnTo>
                    <a:pt x="2447400" y="10386483"/>
                  </a:lnTo>
                  <a:lnTo>
                    <a:pt x="2415188" y="10429383"/>
                  </a:lnTo>
                  <a:lnTo>
                    <a:pt x="2382656" y="10472027"/>
                  </a:lnTo>
                  <a:lnTo>
                    <a:pt x="2349804" y="10514412"/>
                  </a:lnTo>
                  <a:lnTo>
                    <a:pt x="2316634" y="10556537"/>
                  </a:lnTo>
                  <a:lnTo>
                    <a:pt x="2283148" y="10598400"/>
                  </a:lnTo>
                  <a:lnTo>
                    <a:pt x="2249349" y="10640000"/>
                  </a:lnTo>
                  <a:lnTo>
                    <a:pt x="2215237" y="10681334"/>
                  </a:lnTo>
                  <a:lnTo>
                    <a:pt x="2180815" y="10722400"/>
                  </a:lnTo>
                  <a:lnTo>
                    <a:pt x="2146084" y="10763197"/>
                  </a:lnTo>
                  <a:lnTo>
                    <a:pt x="2111047" y="10803724"/>
                  </a:lnTo>
                  <a:lnTo>
                    <a:pt x="2075704" y="10843978"/>
                  </a:lnTo>
                  <a:lnTo>
                    <a:pt x="2040058" y="10883957"/>
                  </a:lnTo>
                  <a:lnTo>
                    <a:pt x="2004111" y="10923659"/>
                  </a:lnTo>
                  <a:lnTo>
                    <a:pt x="1967864" y="10963084"/>
                  </a:lnTo>
                  <a:lnTo>
                    <a:pt x="1931319" y="11002229"/>
                  </a:lnTo>
                  <a:lnTo>
                    <a:pt x="1894478" y="11041092"/>
                  </a:lnTo>
                  <a:lnTo>
                    <a:pt x="1857343" y="11079672"/>
                  </a:lnTo>
                  <a:lnTo>
                    <a:pt x="1819915" y="11117966"/>
                  </a:lnTo>
                  <a:lnTo>
                    <a:pt x="1782197" y="11155973"/>
                  </a:lnTo>
                  <a:lnTo>
                    <a:pt x="1744190" y="11193691"/>
                  </a:lnTo>
                  <a:lnTo>
                    <a:pt x="1705895" y="11231119"/>
                  </a:lnTo>
                  <a:lnTo>
                    <a:pt x="1667316" y="11268254"/>
                  </a:lnTo>
                  <a:lnTo>
                    <a:pt x="1628453" y="11305095"/>
                  </a:lnTo>
                  <a:lnTo>
                    <a:pt x="1624746" y="11308556"/>
                  </a:lnTo>
                  <a:moveTo>
                    <a:pt x="0" y="0"/>
                  </a:moveTo>
                  <a:lnTo>
                    <a:pt x="55711" y="28529"/>
                  </a:lnTo>
                  <a:lnTo>
                    <a:pt x="103585" y="53581"/>
                  </a:lnTo>
                  <a:lnTo>
                    <a:pt x="151240" y="78991"/>
                  </a:lnTo>
                  <a:lnTo>
                    <a:pt x="198674" y="104759"/>
                  </a:lnTo>
                  <a:lnTo>
                    <a:pt x="245886" y="130882"/>
                  </a:lnTo>
                  <a:lnTo>
                    <a:pt x="292873" y="157359"/>
                  </a:lnTo>
                  <a:lnTo>
                    <a:pt x="339634" y="184187"/>
                  </a:lnTo>
                  <a:lnTo>
                    <a:pt x="386168" y="211365"/>
                  </a:lnTo>
                  <a:lnTo>
                    <a:pt x="432472" y="238892"/>
                  </a:lnTo>
                  <a:lnTo>
                    <a:pt x="478544" y="266764"/>
                  </a:lnTo>
                  <a:lnTo>
                    <a:pt x="524383" y="294981"/>
                  </a:lnTo>
                  <a:lnTo>
                    <a:pt x="569987" y="323541"/>
                  </a:lnTo>
                  <a:lnTo>
                    <a:pt x="615354" y="352442"/>
                  </a:lnTo>
                  <a:lnTo>
                    <a:pt x="660483" y="381682"/>
                  </a:lnTo>
                  <a:lnTo>
                    <a:pt x="705371" y="411260"/>
                  </a:lnTo>
                  <a:lnTo>
                    <a:pt x="750017" y="441172"/>
                  </a:lnTo>
                  <a:lnTo>
                    <a:pt x="794419" y="471419"/>
                  </a:lnTo>
                  <a:lnTo>
                    <a:pt x="838576" y="501998"/>
                  </a:lnTo>
                  <a:lnTo>
                    <a:pt x="882484" y="532906"/>
                  </a:lnTo>
                  <a:lnTo>
                    <a:pt x="926143" y="564144"/>
                  </a:lnTo>
                  <a:lnTo>
                    <a:pt x="969551" y="595707"/>
                  </a:lnTo>
                  <a:lnTo>
                    <a:pt x="1012706" y="627596"/>
                  </a:lnTo>
                  <a:lnTo>
                    <a:pt x="1055607" y="659807"/>
                  </a:lnTo>
                  <a:lnTo>
                    <a:pt x="1098250" y="692340"/>
                  </a:lnTo>
                  <a:lnTo>
                    <a:pt x="1140635" y="725192"/>
                  </a:lnTo>
                  <a:lnTo>
                    <a:pt x="1182761" y="758362"/>
                  </a:lnTo>
                  <a:lnTo>
                    <a:pt x="1224624" y="791847"/>
                  </a:lnTo>
                  <a:lnTo>
                    <a:pt x="1266223" y="825647"/>
                  </a:lnTo>
                  <a:lnTo>
                    <a:pt x="1307557" y="859759"/>
                  </a:lnTo>
                  <a:lnTo>
                    <a:pt x="1348623" y="894181"/>
                  </a:lnTo>
                  <a:lnTo>
                    <a:pt x="1389421" y="928912"/>
                  </a:lnTo>
                  <a:lnTo>
                    <a:pt x="1429947" y="963949"/>
                  </a:lnTo>
                  <a:lnTo>
                    <a:pt x="1470201" y="999292"/>
                  </a:lnTo>
                  <a:lnTo>
                    <a:pt x="1510180" y="1034938"/>
                  </a:lnTo>
                  <a:lnTo>
                    <a:pt x="1549883" y="1070885"/>
                  </a:lnTo>
                  <a:lnTo>
                    <a:pt x="1589308" y="1107132"/>
                  </a:lnTo>
                  <a:lnTo>
                    <a:pt x="1628453" y="1143677"/>
                  </a:lnTo>
                  <a:lnTo>
                    <a:pt x="1667316" y="1180518"/>
                  </a:lnTo>
                  <a:lnTo>
                    <a:pt x="1705895" y="1217653"/>
                  </a:lnTo>
                  <a:lnTo>
                    <a:pt x="1744190" y="1255081"/>
                  </a:lnTo>
                  <a:lnTo>
                    <a:pt x="1782197" y="1292800"/>
                  </a:lnTo>
                  <a:lnTo>
                    <a:pt x="1819915" y="1330807"/>
                  </a:lnTo>
                  <a:lnTo>
                    <a:pt x="1857343" y="1369101"/>
                  </a:lnTo>
                  <a:lnTo>
                    <a:pt x="1894478" y="1407681"/>
                  </a:lnTo>
                  <a:lnTo>
                    <a:pt x="1931319" y="1446544"/>
                  </a:lnTo>
                  <a:lnTo>
                    <a:pt x="1967864" y="1485689"/>
                  </a:lnTo>
                  <a:lnTo>
                    <a:pt x="2004111" y="1525114"/>
                  </a:lnTo>
                  <a:lnTo>
                    <a:pt x="2040058" y="1564817"/>
                  </a:lnTo>
                  <a:lnTo>
                    <a:pt x="2075704" y="1604796"/>
                  </a:lnTo>
                  <a:lnTo>
                    <a:pt x="2111047" y="1645050"/>
                  </a:lnTo>
                  <a:lnTo>
                    <a:pt x="2146084" y="1685576"/>
                  </a:lnTo>
                  <a:lnTo>
                    <a:pt x="2180815" y="1726373"/>
                  </a:lnTo>
                  <a:lnTo>
                    <a:pt x="2215237" y="1767440"/>
                  </a:lnTo>
                  <a:lnTo>
                    <a:pt x="2249349" y="1808774"/>
                  </a:lnTo>
                  <a:lnTo>
                    <a:pt x="2283148" y="1850373"/>
                  </a:lnTo>
                  <a:lnTo>
                    <a:pt x="2316634" y="1892236"/>
                  </a:lnTo>
                  <a:lnTo>
                    <a:pt x="2349804" y="1934362"/>
                  </a:lnTo>
                  <a:lnTo>
                    <a:pt x="2382656" y="1976747"/>
                  </a:lnTo>
                  <a:lnTo>
                    <a:pt x="2415188" y="2019391"/>
                  </a:lnTo>
                  <a:lnTo>
                    <a:pt x="2447400" y="2062291"/>
                  </a:lnTo>
                  <a:lnTo>
                    <a:pt x="2479288" y="2105446"/>
                  </a:lnTo>
                  <a:lnTo>
                    <a:pt x="2510852" y="2148854"/>
                  </a:lnTo>
                  <a:lnTo>
                    <a:pt x="2542089" y="2192513"/>
                  </a:lnTo>
                  <a:lnTo>
                    <a:pt x="2572998" y="2236422"/>
                  </a:lnTo>
                  <a:lnTo>
                    <a:pt x="2603577" y="2280578"/>
                  </a:lnTo>
                  <a:lnTo>
                    <a:pt x="2633823" y="2324980"/>
                  </a:lnTo>
                  <a:lnTo>
                    <a:pt x="2663736" y="2369626"/>
                  </a:lnTo>
                  <a:lnTo>
                    <a:pt x="2693313" y="2414515"/>
                  </a:lnTo>
                  <a:lnTo>
                    <a:pt x="2722553" y="2459643"/>
                  </a:lnTo>
                  <a:lnTo>
                    <a:pt x="2751454" y="2505011"/>
                  </a:lnTo>
                  <a:lnTo>
                    <a:pt x="2780014" y="2550615"/>
                  </a:lnTo>
                  <a:lnTo>
                    <a:pt x="2808231" y="2596454"/>
                  </a:lnTo>
                  <a:lnTo>
                    <a:pt x="2836104" y="2642527"/>
                  </a:lnTo>
                  <a:lnTo>
                    <a:pt x="2863630" y="2688830"/>
                  </a:lnTo>
                  <a:lnTo>
                    <a:pt x="2890808" y="2735364"/>
                  </a:lnTo>
                  <a:lnTo>
                    <a:pt x="2917637" y="2782125"/>
                  </a:lnTo>
                  <a:lnTo>
                    <a:pt x="2944113" y="2829113"/>
                  </a:lnTo>
                  <a:lnTo>
                    <a:pt x="2970236" y="2876325"/>
                  </a:lnTo>
                  <a:lnTo>
                    <a:pt x="2996004" y="2923759"/>
                  </a:lnTo>
                  <a:lnTo>
                    <a:pt x="3021415" y="2971414"/>
                  </a:lnTo>
                  <a:lnTo>
                    <a:pt x="3046467" y="3019288"/>
                  </a:lnTo>
                  <a:lnTo>
                    <a:pt x="3071158" y="3067378"/>
                  </a:lnTo>
                  <a:lnTo>
                    <a:pt x="3095486" y="3115685"/>
                  </a:lnTo>
                  <a:lnTo>
                    <a:pt x="3119451" y="3164204"/>
                  </a:lnTo>
                  <a:lnTo>
                    <a:pt x="3143049" y="3212936"/>
                  </a:lnTo>
                  <a:lnTo>
                    <a:pt x="3166279" y="3261877"/>
                  </a:lnTo>
                  <a:lnTo>
                    <a:pt x="3189140" y="3311026"/>
                  </a:lnTo>
                  <a:lnTo>
                    <a:pt x="3211630" y="3360382"/>
                  </a:lnTo>
                  <a:lnTo>
                    <a:pt x="3233746" y="3409942"/>
                  </a:lnTo>
                  <a:lnTo>
                    <a:pt x="3255487" y="3459705"/>
                  </a:lnTo>
                  <a:lnTo>
                    <a:pt x="3276851" y="3509669"/>
                  </a:lnTo>
                  <a:lnTo>
                    <a:pt x="3297836" y="3559832"/>
                  </a:lnTo>
                  <a:lnTo>
                    <a:pt x="3318442" y="3610193"/>
                  </a:lnTo>
                  <a:lnTo>
                    <a:pt x="3338665" y="3660748"/>
                  </a:lnTo>
                  <a:lnTo>
                    <a:pt x="3358503" y="3711498"/>
                  </a:lnTo>
                  <a:lnTo>
                    <a:pt x="3377957" y="3762440"/>
                  </a:lnTo>
                  <a:lnTo>
                    <a:pt x="3397022" y="3813572"/>
                  </a:lnTo>
                  <a:lnTo>
                    <a:pt x="3415698" y="3864892"/>
                  </a:lnTo>
                  <a:lnTo>
                    <a:pt x="3433983" y="3916399"/>
                  </a:lnTo>
                  <a:lnTo>
                    <a:pt x="3451875" y="3968090"/>
                  </a:lnTo>
                  <a:lnTo>
                    <a:pt x="3469372" y="4019965"/>
                  </a:lnTo>
                  <a:lnTo>
                    <a:pt x="3486473" y="4072020"/>
                  </a:lnTo>
                  <a:lnTo>
                    <a:pt x="3503175" y="4124256"/>
                  </a:lnTo>
                  <a:lnTo>
                    <a:pt x="3519477" y="4176668"/>
                  </a:lnTo>
                  <a:lnTo>
                    <a:pt x="3535377" y="4229257"/>
                  </a:lnTo>
                  <a:lnTo>
                    <a:pt x="3550873" y="4282019"/>
                  </a:lnTo>
                  <a:lnTo>
                    <a:pt x="3565964" y="4334954"/>
                  </a:lnTo>
                  <a:lnTo>
                    <a:pt x="3580647" y="4388059"/>
                  </a:lnTo>
                  <a:lnTo>
                    <a:pt x="3594922" y="4441333"/>
                  </a:lnTo>
                  <a:lnTo>
                    <a:pt x="3608785" y="4494774"/>
                  </a:lnTo>
                  <a:lnTo>
                    <a:pt x="3622235" y="4548379"/>
                  </a:lnTo>
                  <a:lnTo>
                    <a:pt x="3635271" y="4602148"/>
                  </a:lnTo>
                  <a:lnTo>
                    <a:pt x="3647891" y="4656079"/>
                  </a:lnTo>
                  <a:lnTo>
                    <a:pt x="3660093" y="4710169"/>
                  </a:lnTo>
                  <a:lnTo>
                    <a:pt x="3671874" y="4764417"/>
                  </a:lnTo>
                  <a:lnTo>
                    <a:pt x="3683234" y="4818820"/>
                  </a:lnTo>
                  <a:lnTo>
                    <a:pt x="3694171" y="4873379"/>
                  </a:lnTo>
                  <a:lnTo>
                    <a:pt x="3704682" y="4928089"/>
                  </a:lnTo>
                  <a:lnTo>
                    <a:pt x="3714766" y="4982951"/>
                  </a:lnTo>
                  <a:lnTo>
                    <a:pt x="3724421" y="5037961"/>
                  </a:lnTo>
                  <a:lnTo>
                    <a:pt x="3733646" y="5093118"/>
                  </a:lnTo>
                  <a:lnTo>
                    <a:pt x="3742438" y="5148421"/>
                  </a:lnTo>
                  <a:lnTo>
                    <a:pt x="3750795" y="5203867"/>
                  </a:lnTo>
                  <a:lnTo>
                    <a:pt x="3758717" y="5259455"/>
                  </a:lnTo>
                  <a:lnTo>
                    <a:pt x="3766201" y="5315183"/>
                  </a:lnTo>
                  <a:lnTo>
                    <a:pt x="3773245" y="5371048"/>
                  </a:lnTo>
                  <a:lnTo>
                    <a:pt x="3779848" y="5427051"/>
                  </a:lnTo>
                  <a:lnTo>
                    <a:pt x="3786007" y="5483187"/>
                  </a:lnTo>
                  <a:lnTo>
                    <a:pt x="3791722" y="5539457"/>
                  </a:lnTo>
                  <a:lnTo>
                    <a:pt x="3796989" y="5595857"/>
                  </a:lnTo>
                  <a:lnTo>
                    <a:pt x="3801808" y="5652386"/>
                  </a:lnTo>
                  <a:lnTo>
                    <a:pt x="3806177" y="5709043"/>
                  </a:lnTo>
                  <a:lnTo>
                    <a:pt x="3810093" y="5765826"/>
                  </a:lnTo>
                  <a:lnTo>
                    <a:pt x="3813555" y="5822732"/>
                  </a:lnTo>
                  <a:lnTo>
                    <a:pt x="3816562" y="5879760"/>
                  </a:lnTo>
                  <a:lnTo>
                    <a:pt x="3819111" y="5936908"/>
                  </a:lnTo>
                  <a:lnTo>
                    <a:pt x="3821200" y="5994175"/>
                  </a:lnTo>
                  <a:lnTo>
                    <a:pt x="3822828" y="6051558"/>
                  </a:lnTo>
                  <a:lnTo>
                    <a:pt x="3823993" y="6109056"/>
                  </a:lnTo>
                  <a:lnTo>
                    <a:pt x="3824694" y="6166667"/>
                  </a:lnTo>
                  <a:lnTo>
                    <a:pt x="3824928" y="6224389"/>
                  </a:lnTo>
                </a:path>
              </a:pathLst>
            </a:custGeom>
            <a:noFill/>
            <a:ln w="103320">
              <a:solidFill>
                <a:srgbClr val="FFC608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8" name="CustomShape 3"/>
            <p:cNvSpPr/>
            <p:nvPr/>
          </p:nvSpPr>
          <p:spPr>
            <a:xfrm>
              <a:off x="5007600" y="9931320"/>
              <a:ext cx="606600" cy="606600"/>
            </a:xfrm>
            <a:custGeom>
              <a:avLst/>
              <a:gdLst/>
              <a:ahLst/>
              <a:cxnLst/>
              <a:rect l="l" t="t" r="r" b="b"/>
              <a:pathLst>
                <a:path w="607060" h="607059">
                  <a:moveTo>
                    <a:pt x="303456" y="0"/>
                  </a:moveTo>
                  <a:lnTo>
                    <a:pt x="254233" y="3971"/>
                  </a:lnTo>
                  <a:lnTo>
                    <a:pt x="207539" y="15471"/>
                  </a:lnTo>
                  <a:lnTo>
                    <a:pt x="163999" y="33873"/>
                  </a:lnTo>
                  <a:lnTo>
                    <a:pt x="124238" y="58553"/>
                  </a:lnTo>
                  <a:lnTo>
                    <a:pt x="88879" y="88886"/>
                  </a:lnTo>
                  <a:lnTo>
                    <a:pt x="58548" y="124247"/>
                  </a:lnTo>
                  <a:lnTo>
                    <a:pt x="33870" y="164011"/>
                  </a:lnTo>
                  <a:lnTo>
                    <a:pt x="15470" y="207554"/>
                  </a:lnTo>
                  <a:lnTo>
                    <a:pt x="3971" y="254251"/>
                  </a:lnTo>
                  <a:lnTo>
                    <a:pt x="0" y="303477"/>
                  </a:lnTo>
                  <a:lnTo>
                    <a:pt x="3971" y="352698"/>
                  </a:lnTo>
                  <a:lnTo>
                    <a:pt x="15470" y="399391"/>
                  </a:lnTo>
                  <a:lnTo>
                    <a:pt x="33870" y="442932"/>
                  </a:lnTo>
                  <a:lnTo>
                    <a:pt x="58548" y="482695"/>
                  </a:lnTo>
                  <a:lnTo>
                    <a:pt x="88879" y="518056"/>
                  </a:lnTo>
                  <a:lnTo>
                    <a:pt x="124238" y="548389"/>
                  </a:lnTo>
                  <a:lnTo>
                    <a:pt x="163999" y="573069"/>
                  </a:lnTo>
                  <a:lnTo>
                    <a:pt x="207539" y="591472"/>
                  </a:lnTo>
                  <a:lnTo>
                    <a:pt x="254233" y="602972"/>
                  </a:lnTo>
                  <a:lnTo>
                    <a:pt x="303456" y="606944"/>
                  </a:lnTo>
                  <a:lnTo>
                    <a:pt x="352679" y="602972"/>
                  </a:lnTo>
                  <a:lnTo>
                    <a:pt x="399374" y="591472"/>
                  </a:lnTo>
                  <a:lnTo>
                    <a:pt x="442915" y="573069"/>
                  </a:lnTo>
                  <a:lnTo>
                    <a:pt x="482679" y="548389"/>
                  </a:lnTo>
                  <a:lnTo>
                    <a:pt x="518039" y="518056"/>
                  </a:lnTo>
                  <a:lnTo>
                    <a:pt x="548371" y="482695"/>
                  </a:lnTo>
                  <a:lnTo>
                    <a:pt x="573050" y="442932"/>
                  </a:lnTo>
                  <a:lnTo>
                    <a:pt x="591452" y="399391"/>
                  </a:lnTo>
                  <a:lnTo>
                    <a:pt x="602951" y="352698"/>
                  </a:lnTo>
                  <a:lnTo>
                    <a:pt x="606923" y="303477"/>
                  </a:lnTo>
                  <a:lnTo>
                    <a:pt x="602951" y="254251"/>
                  </a:lnTo>
                  <a:lnTo>
                    <a:pt x="591452" y="207554"/>
                  </a:lnTo>
                  <a:lnTo>
                    <a:pt x="573050" y="164011"/>
                  </a:lnTo>
                  <a:lnTo>
                    <a:pt x="548371" y="124247"/>
                  </a:lnTo>
                  <a:lnTo>
                    <a:pt x="518039" y="88886"/>
                  </a:lnTo>
                  <a:lnTo>
                    <a:pt x="482679" y="58553"/>
                  </a:lnTo>
                  <a:lnTo>
                    <a:pt x="442915" y="33873"/>
                  </a:lnTo>
                  <a:lnTo>
                    <a:pt x="399374" y="15471"/>
                  </a:lnTo>
                  <a:lnTo>
                    <a:pt x="352679" y="3971"/>
                  </a:lnTo>
                  <a:lnTo>
                    <a:pt x="303456" y="0"/>
                  </a:lnTo>
                  <a:close/>
                </a:path>
              </a:pathLst>
            </a:custGeom>
            <a:solidFill>
              <a:srgbClr val="FFC60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89" name="CustomShape 4"/>
            <p:cNvSpPr/>
            <p:nvPr/>
          </p:nvSpPr>
          <p:spPr>
            <a:xfrm>
              <a:off x="3287880" y="659520"/>
              <a:ext cx="4125240" cy="2303280"/>
            </a:xfrm>
            <a:custGeom>
              <a:avLst/>
              <a:gdLst/>
              <a:ahLst/>
              <a:cxnLst/>
              <a:rect l="l" t="t" r="r" b="b"/>
              <a:pathLst>
                <a:path w="4125595" h="2303780">
                  <a:moveTo>
                    <a:pt x="4125528" y="0"/>
                  </a:moveTo>
                  <a:lnTo>
                    <a:pt x="0" y="0"/>
                  </a:lnTo>
                  <a:lnTo>
                    <a:pt x="0" y="2303594"/>
                  </a:lnTo>
                  <a:lnTo>
                    <a:pt x="4125528" y="2303594"/>
                  </a:lnTo>
                  <a:lnTo>
                    <a:pt x="412552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290" name="CustomShape 5"/>
          <p:cNvSpPr/>
          <p:nvPr/>
        </p:nvSpPr>
        <p:spPr>
          <a:xfrm>
            <a:off x="1712520" y="4320000"/>
            <a:ext cx="2463480" cy="54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404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111"/>
              </a:spcBef>
            </a:pPr>
            <a:r>
              <a:rPr lang="ru-RU" sz="3450" b="1" strike="noStrike" spc="-1" dirty="0" err="1">
                <a:latin typeface="Arial"/>
              </a:rPr>
              <a:t>Коворкинг</a:t>
            </a:r>
            <a:endParaRPr lang="ru-RU" sz="3450" b="0" strike="noStrike" spc="-1" dirty="0">
              <a:latin typeface="Arial"/>
            </a:endParaRPr>
          </a:p>
        </p:txBody>
      </p:sp>
      <p:grpSp>
        <p:nvGrpSpPr>
          <p:cNvPr id="291" name="Group 6"/>
          <p:cNvGrpSpPr/>
          <p:nvPr/>
        </p:nvGrpSpPr>
        <p:grpSpPr>
          <a:xfrm>
            <a:off x="940680" y="847440"/>
            <a:ext cx="1702080" cy="1702080"/>
            <a:chOff x="940680" y="847440"/>
            <a:chExt cx="1702080" cy="1702080"/>
          </a:xfrm>
        </p:grpSpPr>
        <p:sp>
          <p:nvSpPr>
            <p:cNvPr id="292" name="CustomShape 7"/>
            <p:cNvSpPr/>
            <p:nvPr/>
          </p:nvSpPr>
          <p:spPr>
            <a:xfrm>
              <a:off x="940680" y="847440"/>
              <a:ext cx="1702080" cy="1702080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851188" y="0"/>
                  </a:moveTo>
                  <a:lnTo>
                    <a:pt x="802963" y="1349"/>
                  </a:lnTo>
                  <a:lnTo>
                    <a:pt x="755435" y="5351"/>
                  </a:lnTo>
                  <a:lnTo>
                    <a:pt x="708674" y="11931"/>
                  </a:lnTo>
                  <a:lnTo>
                    <a:pt x="662755" y="21018"/>
                  </a:lnTo>
                  <a:lnTo>
                    <a:pt x="617750" y="32540"/>
                  </a:lnTo>
                  <a:lnTo>
                    <a:pt x="573730" y="46423"/>
                  </a:lnTo>
                  <a:lnTo>
                    <a:pt x="530768" y="62596"/>
                  </a:lnTo>
                  <a:lnTo>
                    <a:pt x="488938" y="80986"/>
                  </a:lnTo>
                  <a:lnTo>
                    <a:pt x="448310" y="101521"/>
                  </a:lnTo>
                  <a:lnTo>
                    <a:pt x="408959" y="124128"/>
                  </a:lnTo>
                  <a:lnTo>
                    <a:pt x="370955" y="148735"/>
                  </a:lnTo>
                  <a:lnTo>
                    <a:pt x="334372" y="175270"/>
                  </a:lnTo>
                  <a:lnTo>
                    <a:pt x="299282" y="203659"/>
                  </a:lnTo>
                  <a:lnTo>
                    <a:pt x="265757" y="233832"/>
                  </a:lnTo>
                  <a:lnTo>
                    <a:pt x="233870" y="265715"/>
                  </a:lnTo>
                  <a:lnTo>
                    <a:pt x="203694" y="299235"/>
                  </a:lnTo>
                  <a:lnTo>
                    <a:pt x="175300" y="334321"/>
                  </a:lnTo>
                  <a:lnTo>
                    <a:pt x="148762" y="370901"/>
                  </a:lnTo>
                  <a:lnTo>
                    <a:pt x="124151" y="408901"/>
                  </a:lnTo>
                  <a:lnTo>
                    <a:pt x="101540" y="448249"/>
                  </a:lnTo>
                  <a:lnTo>
                    <a:pt x="81002" y="488874"/>
                  </a:lnTo>
                  <a:lnTo>
                    <a:pt x="62608" y="530702"/>
                  </a:lnTo>
                  <a:lnTo>
                    <a:pt x="46433" y="573661"/>
                  </a:lnTo>
                  <a:lnTo>
                    <a:pt x="32547" y="617678"/>
                  </a:lnTo>
                  <a:lnTo>
                    <a:pt x="21023" y="662683"/>
                  </a:lnTo>
                  <a:lnTo>
                    <a:pt x="11934" y="708601"/>
                  </a:lnTo>
                  <a:lnTo>
                    <a:pt x="5352" y="755360"/>
                  </a:lnTo>
                  <a:lnTo>
                    <a:pt x="1350" y="802889"/>
                  </a:lnTo>
                  <a:lnTo>
                    <a:pt x="0" y="851115"/>
                  </a:lnTo>
                  <a:lnTo>
                    <a:pt x="1350" y="899335"/>
                  </a:lnTo>
                  <a:lnTo>
                    <a:pt x="5352" y="946858"/>
                  </a:lnTo>
                  <a:lnTo>
                    <a:pt x="11934" y="993613"/>
                  </a:lnTo>
                  <a:lnTo>
                    <a:pt x="21023" y="1039528"/>
                  </a:lnTo>
                  <a:lnTo>
                    <a:pt x="32547" y="1084529"/>
                  </a:lnTo>
                  <a:lnTo>
                    <a:pt x="46433" y="1128545"/>
                  </a:lnTo>
                  <a:lnTo>
                    <a:pt x="62608" y="1171502"/>
                  </a:lnTo>
                  <a:lnTo>
                    <a:pt x="81002" y="1213329"/>
                  </a:lnTo>
                  <a:lnTo>
                    <a:pt x="101540" y="1253953"/>
                  </a:lnTo>
                  <a:lnTo>
                    <a:pt x="124151" y="1293301"/>
                  </a:lnTo>
                  <a:lnTo>
                    <a:pt x="148762" y="1331302"/>
                  </a:lnTo>
                  <a:lnTo>
                    <a:pt x="175300" y="1367882"/>
                  </a:lnTo>
                  <a:lnTo>
                    <a:pt x="203694" y="1402969"/>
                  </a:lnTo>
                  <a:lnTo>
                    <a:pt x="233870" y="1436491"/>
                  </a:lnTo>
                  <a:lnTo>
                    <a:pt x="265757" y="1468375"/>
                  </a:lnTo>
                  <a:lnTo>
                    <a:pt x="299282" y="1498550"/>
                  </a:lnTo>
                  <a:lnTo>
                    <a:pt x="334372" y="1526941"/>
                  </a:lnTo>
                  <a:lnTo>
                    <a:pt x="370955" y="1553478"/>
                  </a:lnTo>
                  <a:lnTo>
                    <a:pt x="408959" y="1578087"/>
                  </a:lnTo>
                  <a:lnTo>
                    <a:pt x="448310" y="1600696"/>
                  </a:lnTo>
                  <a:lnTo>
                    <a:pt x="488938" y="1621233"/>
                  </a:lnTo>
                  <a:lnTo>
                    <a:pt x="530768" y="1639625"/>
                  </a:lnTo>
                  <a:lnTo>
                    <a:pt x="573730" y="1655800"/>
                  </a:lnTo>
                  <a:lnTo>
                    <a:pt x="617750" y="1669685"/>
                  </a:lnTo>
                  <a:lnTo>
                    <a:pt x="662755" y="1681208"/>
                  </a:lnTo>
                  <a:lnTo>
                    <a:pt x="708674" y="1690297"/>
                  </a:lnTo>
                  <a:lnTo>
                    <a:pt x="755435" y="1696878"/>
                  </a:lnTo>
                  <a:lnTo>
                    <a:pt x="802963" y="1700880"/>
                  </a:lnTo>
                  <a:lnTo>
                    <a:pt x="851188" y="1702230"/>
                  </a:lnTo>
                  <a:lnTo>
                    <a:pt x="899409" y="1700880"/>
                  </a:lnTo>
                  <a:lnTo>
                    <a:pt x="946934" y="1696878"/>
                  </a:lnTo>
                  <a:lnTo>
                    <a:pt x="993690" y="1690297"/>
                  </a:lnTo>
                  <a:lnTo>
                    <a:pt x="1039606" y="1681208"/>
                  </a:lnTo>
                  <a:lnTo>
                    <a:pt x="1084608" y="1669685"/>
                  </a:lnTo>
                  <a:lnTo>
                    <a:pt x="1128624" y="1655800"/>
                  </a:lnTo>
                  <a:lnTo>
                    <a:pt x="1171583" y="1639625"/>
                  </a:lnTo>
                  <a:lnTo>
                    <a:pt x="1213411" y="1621233"/>
                  </a:lnTo>
                  <a:lnTo>
                    <a:pt x="1254036" y="1600696"/>
                  </a:lnTo>
                  <a:lnTo>
                    <a:pt x="1293385" y="1578087"/>
                  </a:lnTo>
                  <a:lnTo>
                    <a:pt x="1331386" y="1553478"/>
                  </a:lnTo>
                  <a:lnTo>
                    <a:pt x="1367967" y="1526941"/>
                  </a:lnTo>
                  <a:lnTo>
                    <a:pt x="1403055" y="1498550"/>
                  </a:lnTo>
                  <a:lnTo>
                    <a:pt x="1436578" y="1468375"/>
                  </a:lnTo>
                  <a:lnTo>
                    <a:pt x="1468463" y="1436491"/>
                  </a:lnTo>
                  <a:lnTo>
                    <a:pt x="1498638" y="1402969"/>
                  </a:lnTo>
                  <a:lnTo>
                    <a:pt x="1527031" y="1367882"/>
                  </a:lnTo>
                  <a:lnTo>
                    <a:pt x="1553568" y="1331302"/>
                  </a:lnTo>
                  <a:lnTo>
                    <a:pt x="1578178" y="1293301"/>
                  </a:lnTo>
                  <a:lnTo>
                    <a:pt x="1600788" y="1253953"/>
                  </a:lnTo>
                  <a:lnTo>
                    <a:pt x="1621325" y="1213329"/>
                  </a:lnTo>
                  <a:lnTo>
                    <a:pt x="1639718" y="1171502"/>
                  </a:lnTo>
                  <a:lnTo>
                    <a:pt x="1655893" y="1128545"/>
                  </a:lnTo>
                  <a:lnTo>
                    <a:pt x="1669779" y="1084529"/>
                  </a:lnTo>
                  <a:lnTo>
                    <a:pt x="1681302" y="1039528"/>
                  </a:lnTo>
                  <a:lnTo>
                    <a:pt x="1690391" y="993613"/>
                  </a:lnTo>
                  <a:lnTo>
                    <a:pt x="1696972" y="946858"/>
                  </a:lnTo>
                  <a:lnTo>
                    <a:pt x="1700974" y="899335"/>
                  </a:lnTo>
                  <a:lnTo>
                    <a:pt x="1702325" y="851115"/>
                  </a:lnTo>
                  <a:lnTo>
                    <a:pt x="1700771" y="799004"/>
                  </a:lnTo>
                  <a:lnTo>
                    <a:pt x="1696119" y="747466"/>
                  </a:lnTo>
                  <a:lnTo>
                    <a:pt x="1688384" y="696557"/>
                  </a:lnTo>
                  <a:lnTo>
                    <a:pt x="1677582" y="646336"/>
                  </a:lnTo>
                  <a:lnTo>
                    <a:pt x="1663728" y="596860"/>
                  </a:lnTo>
                  <a:lnTo>
                    <a:pt x="1646837" y="548186"/>
                  </a:lnTo>
                  <a:lnTo>
                    <a:pt x="1626924" y="500372"/>
                  </a:lnTo>
                  <a:lnTo>
                    <a:pt x="1587030" y="474676"/>
                  </a:lnTo>
                  <a:lnTo>
                    <a:pt x="1549880" y="495266"/>
                  </a:lnTo>
                  <a:lnTo>
                    <a:pt x="1547125" y="536496"/>
                  </a:lnTo>
                  <a:lnTo>
                    <a:pt x="1567726" y="586590"/>
                  </a:lnTo>
                  <a:lnTo>
                    <a:pt x="1584611" y="637724"/>
                  </a:lnTo>
                  <a:lnTo>
                    <a:pt x="1597766" y="689820"/>
                  </a:lnTo>
                  <a:lnTo>
                    <a:pt x="1607179" y="742802"/>
                  </a:lnTo>
                  <a:lnTo>
                    <a:pt x="1612837" y="796593"/>
                  </a:lnTo>
                  <a:lnTo>
                    <a:pt x="1614725" y="851115"/>
                  </a:lnTo>
                  <a:lnTo>
                    <a:pt x="1613220" y="899329"/>
                  </a:lnTo>
                  <a:lnTo>
                    <a:pt x="1608765" y="946756"/>
                  </a:lnTo>
                  <a:lnTo>
                    <a:pt x="1601450" y="993307"/>
                  </a:lnTo>
                  <a:lnTo>
                    <a:pt x="1591365" y="1038890"/>
                  </a:lnTo>
                  <a:lnTo>
                    <a:pt x="1578601" y="1083416"/>
                  </a:lnTo>
                  <a:lnTo>
                    <a:pt x="1563247" y="1126795"/>
                  </a:lnTo>
                  <a:lnTo>
                    <a:pt x="1545394" y="1168937"/>
                  </a:lnTo>
                  <a:lnTo>
                    <a:pt x="1525132" y="1209751"/>
                  </a:lnTo>
                  <a:lnTo>
                    <a:pt x="1502550" y="1249148"/>
                  </a:lnTo>
                  <a:lnTo>
                    <a:pt x="1477740" y="1287036"/>
                  </a:lnTo>
                  <a:lnTo>
                    <a:pt x="1450791" y="1323327"/>
                  </a:lnTo>
                  <a:lnTo>
                    <a:pt x="1421793" y="1357930"/>
                  </a:lnTo>
                  <a:lnTo>
                    <a:pt x="1390837" y="1390754"/>
                  </a:lnTo>
                  <a:lnTo>
                    <a:pt x="1358012" y="1421710"/>
                  </a:lnTo>
                  <a:lnTo>
                    <a:pt x="1323409" y="1450708"/>
                  </a:lnTo>
                  <a:lnTo>
                    <a:pt x="1287118" y="1477657"/>
                  </a:lnTo>
                  <a:lnTo>
                    <a:pt x="1249229" y="1502467"/>
                  </a:lnTo>
                  <a:lnTo>
                    <a:pt x="1209832" y="1525048"/>
                  </a:lnTo>
                  <a:lnTo>
                    <a:pt x="1169017" y="1545311"/>
                  </a:lnTo>
                  <a:lnTo>
                    <a:pt x="1126874" y="1563164"/>
                  </a:lnTo>
                  <a:lnTo>
                    <a:pt x="1083495" y="1578517"/>
                  </a:lnTo>
                  <a:lnTo>
                    <a:pt x="1038967" y="1591282"/>
                  </a:lnTo>
                  <a:lnTo>
                    <a:pt x="993383" y="1601366"/>
                  </a:lnTo>
                  <a:lnTo>
                    <a:pt x="946832" y="1608681"/>
                  </a:lnTo>
                  <a:lnTo>
                    <a:pt x="899403" y="1613136"/>
                  </a:lnTo>
                  <a:lnTo>
                    <a:pt x="851188" y="1614641"/>
                  </a:lnTo>
                  <a:lnTo>
                    <a:pt x="802967" y="1613136"/>
                  </a:lnTo>
                  <a:lnTo>
                    <a:pt x="755533" y="1608681"/>
                  </a:lnTo>
                  <a:lnTo>
                    <a:pt x="708977" y="1601366"/>
                  </a:lnTo>
                  <a:lnTo>
                    <a:pt x="663388" y="1591282"/>
                  </a:lnTo>
                  <a:lnTo>
                    <a:pt x="618856" y="1578517"/>
                  </a:lnTo>
                  <a:lnTo>
                    <a:pt x="575472" y="1563164"/>
                  </a:lnTo>
                  <a:lnTo>
                    <a:pt x="533326" y="1545311"/>
                  </a:lnTo>
                  <a:lnTo>
                    <a:pt x="492508" y="1525048"/>
                  </a:lnTo>
                  <a:lnTo>
                    <a:pt x="453107" y="1502467"/>
                  </a:lnTo>
                  <a:lnTo>
                    <a:pt x="415215" y="1477657"/>
                  </a:lnTo>
                  <a:lnTo>
                    <a:pt x="378921" y="1450708"/>
                  </a:lnTo>
                  <a:lnTo>
                    <a:pt x="344316" y="1421710"/>
                  </a:lnTo>
                  <a:lnTo>
                    <a:pt x="311489" y="1390754"/>
                  </a:lnTo>
                  <a:lnTo>
                    <a:pt x="280530" y="1357930"/>
                  </a:lnTo>
                  <a:lnTo>
                    <a:pt x="251531" y="1323327"/>
                  </a:lnTo>
                  <a:lnTo>
                    <a:pt x="224580" y="1287036"/>
                  </a:lnTo>
                  <a:lnTo>
                    <a:pt x="199768" y="1249148"/>
                  </a:lnTo>
                  <a:lnTo>
                    <a:pt x="177186" y="1209751"/>
                  </a:lnTo>
                  <a:lnTo>
                    <a:pt x="156922" y="1168937"/>
                  </a:lnTo>
                  <a:lnTo>
                    <a:pt x="139068" y="1126795"/>
                  </a:lnTo>
                  <a:lnTo>
                    <a:pt x="123714" y="1083416"/>
                  </a:lnTo>
                  <a:lnTo>
                    <a:pt x="110949" y="1038890"/>
                  </a:lnTo>
                  <a:lnTo>
                    <a:pt x="100864" y="993307"/>
                  </a:lnTo>
                  <a:lnTo>
                    <a:pt x="93549" y="946756"/>
                  </a:lnTo>
                  <a:lnTo>
                    <a:pt x="89094" y="899329"/>
                  </a:lnTo>
                  <a:lnTo>
                    <a:pt x="87588" y="851115"/>
                  </a:lnTo>
                  <a:lnTo>
                    <a:pt x="89094" y="802895"/>
                  </a:lnTo>
                  <a:lnTo>
                    <a:pt x="93549" y="755462"/>
                  </a:lnTo>
                  <a:lnTo>
                    <a:pt x="100864" y="708906"/>
                  </a:lnTo>
                  <a:lnTo>
                    <a:pt x="110949" y="663318"/>
                  </a:lnTo>
                  <a:lnTo>
                    <a:pt x="123714" y="618787"/>
                  </a:lnTo>
                  <a:lnTo>
                    <a:pt x="139068" y="575403"/>
                  </a:lnTo>
                  <a:lnTo>
                    <a:pt x="156922" y="533257"/>
                  </a:lnTo>
                  <a:lnTo>
                    <a:pt x="177186" y="492439"/>
                  </a:lnTo>
                  <a:lnTo>
                    <a:pt x="199768" y="453039"/>
                  </a:lnTo>
                  <a:lnTo>
                    <a:pt x="224580" y="415146"/>
                  </a:lnTo>
                  <a:lnTo>
                    <a:pt x="251531" y="378852"/>
                  </a:lnTo>
                  <a:lnTo>
                    <a:pt x="280530" y="344247"/>
                  </a:lnTo>
                  <a:lnTo>
                    <a:pt x="311489" y="311419"/>
                  </a:lnTo>
                  <a:lnTo>
                    <a:pt x="344316" y="280461"/>
                  </a:lnTo>
                  <a:lnTo>
                    <a:pt x="378921" y="251461"/>
                  </a:lnTo>
                  <a:lnTo>
                    <a:pt x="415215" y="224510"/>
                  </a:lnTo>
                  <a:lnTo>
                    <a:pt x="453107" y="199697"/>
                  </a:lnTo>
                  <a:lnTo>
                    <a:pt x="492508" y="177114"/>
                  </a:lnTo>
                  <a:lnTo>
                    <a:pt x="533326" y="156851"/>
                  </a:lnTo>
                  <a:lnTo>
                    <a:pt x="575472" y="138996"/>
                  </a:lnTo>
                  <a:lnTo>
                    <a:pt x="618856" y="123642"/>
                  </a:lnTo>
                  <a:lnTo>
                    <a:pt x="663388" y="110876"/>
                  </a:lnTo>
                  <a:lnTo>
                    <a:pt x="708977" y="100791"/>
                  </a:lnTo>
                  <a:lnTo>
                    <a:pt x="755533" y="93476"/>
                  </a:lnTo>
                  <a:lnTo>
                    <a:pt x="802967" y="89020"/>
                  </a:lnTo>
                  <a:lnTo>
                    <a:pt x="851188" y="87515"/>
                  </a:lnTo>
                  <a:lnTo>
                    <a:pt x="901727" y="89149"/>
                  </a:lnTo>
                  <a:lnTo>
                    <a:pt x="951699" y="94039"/>
                  </a:lnTo>
                  <a:lnTo>
                    <a:pt x="1001025" y="102169"/>
                  </a:lnTo>
                  <a:lnTo>
                    <a:pt x="1049625" y="113525"/>
                  </a:lnTo>
                  <a:lnTo>
                    <a:pt x="1097417" y="128090"/>
                  </a:lnTo>
                  <a:lnTo>
                    <a:pt x="1144321" y="145848"/>
                  </a:lnTo>
                  <a:lnTo>
                    <a:pt x="1149766" y="148047"/>
                  </a:lnTo>
                  <a:lnTo>
                    <a:pt x="1155399" y="149210"/>
                  </a:lnTo>
                  <a:lnTo>
                    <a:pt x="1161158" y="149210"/>
                  </a:lnTo>
                  <a:lnTo>
                    <a:pt x="1173998" y="147301"/>
                  </a:lnTo>
                  <a:lnTo>
                    <a:pt x="1185473" y="141870"/>
                  </a:lnTo>
                  <a:lnTo>
                    <a:pt x="1194899" y="133360"/>
                  </a:lnTo>
                  <a:lnTo>
                    <a:pt x="1201596" y="122216"/>
                  </a:lnTo>
                  <a:lnTo>
                    <a:pt x="1204955" y="105192"/>
                  </a:lnTo>
                  <a:lnTo>
                    <a:pt x="1201637" y="88743"/>
                  </a:lnTo>
                  <a:lnTo>
                    <a:pt x="1133210" y="47782"/>
                  </a:lnTo>
                  <a:lnTo>
                    <a:pt x="1087684" y="33221"/>
                  </a:lnTo>
                  <a:lnTo>
                    <a:pt x="1041492" y="21286"/>
                  </a:lnTo>
                  <a:lnTo>
                    <a:pt x="994690" y="11987"/>
                  </a:lnTo>
                  <a:lnTo>
                    <a:pt x="947335" y="5334"/>
                  </a:lnTo>
                  <a:lnTo>
                    <a:pt x="899483" y="1335"/>
                  </a:lnTo>
                  <a:lnTo>
                    <a:pt x="851188" y="0"/>
                  </a:lnTo>
                  <a:close/>
                </a:path>
              </a:pathLst>
            </a:custGeom>
            <a:solidFill>
              <a:srgbClr val="4B2A8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3" name="CustomShape 8"/>
            <p:cNvSpPr/>
            <p:nvPr/>
          </p:nvSpPr>
          <p:spPr>
            <a:xfrm>
              <a:off x="2158920" y="933120"/>
              <a:ext cx="388800" cy="388800"/>
            </a:xfrm>
            <a:custGeom>
              <a:avLst/>
              <a:gdLst/>
              <a:ahLst/>
              <a:cxnLst/>
              <a:rect l="l" t="t" r="r" b="b"/>
              <a:pathLst>
                <a:path w="389255" h="389255">
                  <a:moveTo>
                    <a:pt x="194339" y="0"/>
                  </a:moveTo>
                  <a:lnTo>
                    <a:pt x="149774" y="5132"/>
                  </a:lnTo>
                  <a:lnTo>
                    <a:pt x="108866" y="19751"/>
                  </a:lnTo>
                  <a:lnTo>
                    <a:pt x="72783" y="42691"/>
                  </a:lnTo>
                  <a:lnTo>
                    <a:pt x="42688" y="72785"/>
                  </a:lnTo>
                  <a:lnTo>
                    <a:pt x="19749" y="108867"/>
                  </a:lnTo>
                  <a:lnTo>
                    <a:pt x="5131" y="149770"/>
                  </a:lnTo>
                  <a:lnTo>
                    <a:pt x="0" y="194329"/>
                  </a:lnTo>
                  <a:lnTo>
                    <a:pt x="5131" y="238891"/>
                  </a:lnTo>
                  <a:lnTo>
                    <a:pt x="19749" y="279799"/>
                  </a:lnTo>
                  <a:lnTo>
                    <a:pt x="42688" y="315885"/>
                  </a:lnTo>
                  <a:lnTo>
                    <a:pt x="72783" y="345982"/>
                  </a:lnTo>
                  <a:lnTo>
                    <a:pt x="108866" y="368925"/>
                  </a:lnTo>
                  <a:lnTo>
                    <a:pt x="149774" y="383546"/>
                  </a:lnTo>
                  <a:lnTo>
                    <a:pt x="194339" y="388679"/>
                  </a:lnTo>
                  <a:lnTo>
                    <a:pt x="238891" y="383546"/>
                  </a:lnTo>
                  <a:lnTo>
                    <a:pt x="279794" y="368925"/>
                  </a:lnTo>
                  <a:lnTo>
                    <a:pt x="315878" y="345982"/>
                  </a:lnTo>
                  <a:lnTo>
                    <a:pt x="345977" y="315885"/>
                  </a:lnTo>
                  <a:lnTo>
                    <a:pt x="368921" y="279799"/>
                  </a:lnTo>
                  <a:lnTo>
                    <a:pt x="383545" y="238891"/>
                  </a:lnTo>
                  <a:lnTo>
                    <a:pt x="388679" y="194329"/>
                  </a:lnTo>
                  <a:lnTo>
                    <a:pt x="383545" y="149770"/>
                  </a:lnTo>
                  <a:lnTo>
                    <a:pt x="368921" y="108867"/>
                  </a:lnTo>
                  <a:lnTo>
                    <a:pt x="345977" y="72785"/>
                  </a:lnTo>
                  <a:lnTo>
                    <a:pt x="315878" y="42691"/>
                  </a:lnTo>
                  <a:lnTo>
                    <a:pt x="279794" y="19751"/>
                  </a:lnTo>
                  <a:lnTo>
                    <a:pt x="238891" y="5132"/>
                  </a:lnTo>
                  <a:lnTo>
                    <a:pt x="194339" y="0"/>
                  </a:lnTo>
                  <a:close/>
                </a:path>
              </a:pathLst>
            </a:custGeom>
            <a:solidFill>
              <a:srgbClr val="7BBBB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294" name="object 12"/>
            <p:cNvPicPr/>
            <p:nvPr/>
          </p:nvPicPr>
          <p:blipFill>
            <a:blip r:embed="rId2"/>
            <a:stretch/>
          </p:blipFill>
          <p:spPr>
            <a:xfrm>
              <a:off x="2187360" y="1079640"/>
              <a:ext cx="331560" cy="95400"/>
            </a:xfrm>
            <a:prstGeom prst="rect">
              <a:avLst/>
            </a:prstGeom>
            <a:ln>
              <a:noFill/>
            </a:ln>
          </p:spPr>
        </p:pic>
        <p:sp>
          <p:nvSpPr>
            <p:cNvPr id="295" name="CustomShape 9"/>
            <p:cNvSpPr/>
            <p:nvPr/>
          </p:nvSpPr>
          <p:spPr>
            <a:xfrm>
              <a:off x="1460520" y="1238040"/>
              <a:ext cx="143280" cy="257400"/>
            </a:xfrm>
            <a:custGeom>
              <a:avLst/>
              <a:gdLst/>
              <a:ahLst/>
              <a:cxnLst/>
              <a:rect l="l" t="t" r="r" b="b"/>
              <a:pathLst>
                <a:path w="143509" h="257809">
                  <a:moveTo>
                    <a:pt x="0" y="0"/>
                  </a:moveTo>
                  <a:lnTo>
                    <a:pt x="141608" y="257646"/>
                  </a:lnTo>
                  <a:lnTo>
                    <a:pt x="143231" y="83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E95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6" name="CustomShape 10"/>
            <p:cNvSpPr/>
            <p:nvPr/>
          </p:nvSpPr>
          <p:spPr>
            <a:xfrm>
              <a:off x="1460520" y="1753560"/>
              <a:ext cx="283320" cy="77760"/>
            </a:xfrm>
            <a:custGeom>
              <a:avLst/>
              <a:gdLst/>
              <a:ahLst/>
              <a:cxnLst/>
              <a:rect l="l" t="t" r="r" b="b"/>
              <a:pathLst>
                <a:path w="283844" h="78105">
                  <a:moveTo>
                    <a:pt x="283300" y="0"/>
                  </a:moveTo>
                  <a:lnTo>
                    <a:pt x="0" y="0"/>
                  </a:lnTo>
                  <a:lnTo>
                    <a:pt x="141681" y="77547"/>
                  </a:lnTo>
                  <a:lnTo>
                    <a:pt x="283300" y="0"/>
                  </a:lnTo>
                  <a:close/>
                </a:path>
              </a:pathLst>
            </a:custGeom>
            <a:solidFill>
              <a:srgbClr val="D3628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7" name="CustomShape 11"/>
            <p:cNvSpPr/>
            <p:nvPr/>
          </p:nvSpPr>
          <p:spPr>
            <a:xfrm>
              <a:off x="1885320" y="1495800"/>
              <a:ext cx="171000" cy="257400"/>
            </a:xfrm>
            <a:custGeom>
              <a:avLst/>
              <a:gdLst/>
              <a:ahLst/>
              <a:cxnLst/>
              <a:rect l="l" t="t" r="r" b="b"/>
              <a:pathLst>
                <a:path w="171450" h="257810">
                  <a:moveTo>
                    <a:pt x="0" y="0"/>
                  </a:moveTo>
                  <a:lnTo>
                    <a:pt x="171366" y="257688"/>
                  </a:lnTo>
                  <a:lnTo>
                    <a:pt x="171366" y="839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612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8" name="CustomShape 12"/>
            <p:cNvSpPr/>
            <p:nvPr/>
          </p:nvSpPr>
          <p:spPr>
            <a:xfrm>
              <a:off x="1319040" y="1238040"/>
              <a:ext cx="141840" cy="257400"/>
            </a:xfrm>
            <a:custGeom>
              <a:avLst/>
              <a:gdLst/>
              <a:ahLst/>
              <a:cxnLst/>
              <a:rect l="l" t="t" r="r" b="b"/>
              <a:pathLst>
                <a:path w="142240" h="257809">
                  <a:moveTo>
                    <a:pt x="141639" y="0"/>
                  </a:moveTo>
                  <a:lnTo>
                    <a:pt x="0" y="83934"/>
                  </a:lnTo>
                  <a:lnTo>
                    <a:pt x="0" y="257646"/>
                  </a:lnTo>
                  <a:lnTo>
                    <a:pt x="141639" y="0"/>
                  </a:lnTo>
                  <a:close/>
                </a:path>
              </a:pathLst>
            </a:custGeom>
            <a:solidFill>
              <a:srgbClr val="1F605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299" name="CustomShape 13"/>
            <p:cNvSpPr/>
            <p:nvPr/>
          </p:nvSpPr>
          <p:spPr>
            <a:xfrm>
              <a:off x="1318680" y="1669320"/>
              <a:ext cx="141840" cy="257400"/>
            </a:xfrm>
            <a:custGeom>
              <a:avLst/>
              <a:gdLst/>
              <a:ahLst/>
              <a:cxnLst/>
              <a:rect l="l" t="t" r="r" b="b"/>
              <a:pathLst>
                <a:path w="142240" h="257810">
                  <a:moveTo>
                    <a:pt x="0" y="0"/>
                  </a:moveTo>
                  <a:lnTo>
                    <a:pt x="141660" y="257657"/>
                  </a:lnTo>
                  <a:lnTo>
                    <a:pt x="141660" y="839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222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0" name="CustomShape 14"/>
            <p:cNvSpPr/>
            <p:nvPr/>
          </p:nvSpPr>
          <p:spPr>
            <a:xfrm>
              <a:off x="1460520" y="1753560"/>
              <a:ext cx="143640" cy="228960"/>
            </a:xfrm>
            <a:custGeom>
              <a:avLst/>
              <a:gdLst/>
              <a:ahLst/>
              <a:cxnLst/>
              <a:rect l="l" t="t" r="r" b="b"/>
              <a:pathLst>
                <a:path w="144144" h="229235">
                  <a:moveTo>
                    <a:pt x="0" y="0"/>
                  </a:moveTo>
                  <a:lnTo>
                    <a:pt x="143681" y="229144"/>
                  </a:lnTo>
                  <a:lnTo>
                    <a:pt x="141671" y="775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B79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1" name="CustomShape 15"/>
            <p:cNvSpPr/>
            <p:nvPr/>
          </p:nvSpPr>
          <p:spPr>
            <a:xfrm>
              <a:off x="1743840" y="1753560"/>
              <a:ext cx="312840" cy="77760"/>
            </a:xfrm>
            <a:custGeom>
              <a:avLst/>
              <a:gdLst/>
              <a:ahLst/>
              <a:cxnLst/>
              <a:rect l="l" t="t" r="r" b="b"/>
              <a:pathLst>
                <a:path w="313055" h="78105">
                  <a:moveTo>
                    <a:pt x="313006" y="0"/>
                  </a:moveTo>
                  <a:lnTo>
                    <a:pt x="0" y="0"/>
                  </a:lnTo>
                  <a:lnTo>
                    <a:pt x="141639" y="77547"/>
                  </a:lnTo>
                  <a:lnTo>
                    <a:pt x="313006" y="0"/>
                  </a:lnTo>
                  <a:close/>
                </a:path>
              </a:pathLst>
            </a:custGeom>
            <a:solidFill>
              <a:srgbClr val="D04A8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2" name="CustomShape 16"/>
            <p:cNvSpPr/>
            <p:nvPr/>
          </p:nvSpPr>
          <p:spPr>
            <a:xfrm>
              <a:off x="1602720" y="1323360"/>
              <a:ext cx="144360" cy="173520"/>
            </a:xfrm>
            <a:custGeom>
              <a:avLst/>
              <a:gdLst/>
              <a:ahLst/>
              <a:cxnLst/>
              <a:rect l="l" t="t" r="r" b="b"/>
              <a:pathLst>
                <a:path w="144780" h="173990">
                  <a:moveTo>
                    <a:pt x="2450" y="0"/>
                  </a:moveTo>
                  <a:lnTo>
                    <a:pt x="0" y="173502"/>
                  </a:lnTo>
                  <a:lnTo>
                    <a:pt x="144759" y="89766"/>
                  </a:lnTo>
                  <a:lnTo>
                    <a:pt x="2450" y="0"/>
                  </a:lnTo>
                  <a:close/>
                </a:path>
              </a:pathLst>
            </a:custGeom>
            <a:solidFill>
              <a:srgbClr val="F8DA3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3" name="CustomShape 17"/>
            <p:cNvSpPr/>
            <p:nvPr/>
          </p:nvSpPr>
          <p:spPr>
            <a:xfrm>
              <a:off x="1602000" y="1981440"/>
              <a:ext cx="283320" cy="84240"/>
            </a:xfrm>
            <a:custGeom>
              <a:avLst/>
              <a:gdLst/>
              <a:ahLst/>
              <a:cxnLst/>
              <a:rect l="l" t="t" r="r" b="b"/>
              <a:pathLst>
                <a:path w="283844" h="84455">
                  <a:moveTo>
                    <a:pt x="283247" y="0"/>
                  </a:moveTo>
                  <a:lnTo>
                    <a:pt x="0" y="0"/>
                  </a:lnTo>
                  <a:lnTo>
                    <a:pt x="141618" y="83966"/>
                  </a:lnTo>
                  <a:lnTo>
                    <a:pt x="283247" y="0"/>
                  </a:lnTo>
                  <a:close/>
                </a:path>
              </a:pathLst>
            </a:custGeom>
            <a:solidFill>
              <a:srgbClr val="7A15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4" name="CustomShape 18"/>
            <p:cNvSpPr/>
            <p:nvPr/>
          </p:nvSpPr>
          <p:spPr>
            <a:xfrm>
              <a:off x="1602000" y="1981440"/>
              <a:ext cx="141840" cy="257400"/>
            </a:xfrm>
            <a:custGeom>
              <a:avLst/>
              <a:gdLst/>
              <a:ahLst/>
              <a:cxnLst/>
              <a:rect l="l" t="t" r="r" b="b"/>
              <a:pathLst>
                <a:path w="142239" h="257810">
                  <a:moveTo>
                    <a:pt x="0" y="0"/>
                  </a:moveTo>
                  <a:lnTo>
                    <a:pt x="141618" y="257678"/>
                  </a:lnTo>
                  <a:lnTo>
                    <a:pt x="141618" y="839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F2C4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5" name="CustomShape 19"/>
            <p:cNvSpPr/>
            <p:nvPr/>
          </p:nvSpPr>
          <p:spPr>
            <a:xfrm>
              <a:off x="1743840" y="1981440"/>
              <a:ext cx="141840" cy="257400"/>
            </a:xfrm>
            <a:custGeom>
              <a:avLst/>
              <a:gdLst/>
              <a:ahLst/>
              <a:cxnLst/>
              <a:rect l="l" t="t" r="r" b="b"/>
              <a:pathLst>
                <a:path w="142239" h="257810">
                  <a:moveTo>
                    <a:pt x="141629" y="0"/>
                  </a:moveTo>
                  <a:lnTo>
                    <a:pt x="0" y="83966"/>
                  </a:lnTo>
                  <a:lnTo>
                    <a:pt x="0" y="257678"/>
                  </a:lnTo>
                  <a:lnTo>
                    <a:pt x="141629" y="0"/>
                  </a:lnTo>
                  <a:close/>
                </a:path>
              </a:pathLst>
            </a:custGeom>
            <a:solidFill>
              <a:srgbClr val="751A4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6" name="CustomShape 20"/>
            <p:cNvSpPr/>
            <p:nvPr/>
          </p:nvSpPr>
          <p:spPr>
            <a:xfrm>
              <a:off x="1747800" y="1321920"/>
              <a:ext cx="138240" cy="173520"/>
            </a:xfrm>
            <a:custGeom>
              <a:avLst/>
              <a:gdLst/>
              <a:ahLst/>
              <a:cxnLst/>
              <a:rect l="l" t="t" r="r" b="b"/>
              <a:pathLst>
                <a:path w="138430" h="173990">
                  <a:moveTo>
                    <a:pt x="137849" y="0"/>
                  </a:moveTo>
                  <a:lnTo>
                    <a:pt x="0" y="91201"/>
                  </a:lnTo>
                  <a:lnTo>
                    <a:pt x="137723" y="173711"/>
                  </a:lnTo>
                  <a:lnTo>
                    <a:pt x="137849" y="0"/>
                  </a:lnTo>
                  <a:close/>
                </a:path>
              </a:pathLst>
            </a:custGeom>
            <a:solidFill>
              <a:srgbClr val="D2A88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307" name="object 25"/>
            <p:cNvPicPr/>
            <p:nvPr/>
          </p:nvPicPr>
          <p:blipFill>
            <a:blip r:embed="rId3"/>
            <a:stretch/>
          </p:blipFill>
          <p:spPr>
            <a:xfrm>
              <a:off x="1743840" y="1753560"/>
              <a:ext cx="312480" cy="227520"/>
            </a:xfrm>
            <a:prstGeom prst="rect">
              <a:avLst/>
            </a:prstGeom>
            <a:ln>
              <a:noFill/>
            </a:ln>
          </p:spPr>
        </p:pic>
        <p:sp>
          <p:nvSpPr>
            <p:cNvPr id="308" name="CustomShape 21"/>
            <p:cNvSpPr/>
            <p:nvPr/>
          </p:nvSpPr>
          <p:spPr>
            <a:xfrm>
              <a:off x="1743840" y="1927080"/>
              <a:ext cx="312840" cy="312120"/>
            </a:xfrm>
            <a:custGeom>
              <a:avLst/>
              <a:gdLst/>
              <a:ahLst/>
              <a:cxnLst/>
              <a:rect l="l" t="t" r="r" b="b"/>
              <a:pathLst>
                <a:path w="313055" h="312419">
                  <a:moveTo>
                    <a:pt x="313037" y="0"/>
                  </a:moveTo>
                  <a:lnTo>
                    <a:pt x="141629" y="54228"/>
                  </a:lnTo>
                  <a:lnTo>
                    <a:pt x="0" y="311906"/>
                  </a:lnTo>
                  <a:lnTo>
                    <a:pt x="313037" y="0"/>
                  </a:lnTo>
                  <a:close/>
                </a:path>
              </a:pathLst>
            </a:custGeom>
            <a:solidFill>
              <a:srgbClr val="D3628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09" name="CustomShape 22"/>
            <p:cNvSpPr/>
            <p:nvPr/>
          </p:nvSpPr>
          <p:spPr>
            <a:xfrm>
              <a:off x="1602000" y="1753560"/>
              <a:ext cx="141840" cy="227520"/>
            </a:xfrm>
            <a:custGeom>
              <a:avLst/>
              <a:gdLst/>
              <a:ahLst/>
              <a:cxnLst/>
              <a:rect l="l" t="t" r="r" b="b"/>
              <a:pathLst>
                <a:path w="142239" h="227964">
                  <a:moveTo>
                    <a:pt x="141618" y="0"/>
                  </a:moveTo>
                  <a:lnTo>
                    <a:pt x="0" y="77547"/>
                  </a:lnTo>
                  <a:lnTo>
                    <a:pt x="1978" y="227930"/>
                  </a:lnTo>
                  <a:lnTo>
                    <a:pt x="141618" y="0"/>
                  </a:lnTo>
                  <a:close/>
                </a:path>
              </a:pathLst>
            </a:custGeom>
            <a:solidFill>
              <a:srgbClr val="DB828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0" name="CustomShape 23"/>
            <p:cNvSpPr/>
            <p:nvPr/>
          </p:nvSpPr>
          <p:spPr>
            <a:xfrm>
              <a:off x="2184840" y="1330200"/>
              <a:ext cx="101880" cy="339480"/>
            </a:xfrm>
            <a:custGeom>
              <a:avLst/>
              <a:gdLst/>
              <a:ahLst/>
              <a:cxnLst/>
              <a:rect l="l" t="t" r="r" b="b"/>
              <a:pathLst>
                <a:path w="102235" h="339725">
                  <a:moveTo>
                    <a:pt x="17486" y="0"/>
                  </a:moveTo>
                  <a:lnTo>
                    <a:pt x="0" y="339455"/>
                  </a:lnTo>
                  <a:lnTo>
                    <a:pt x="101756" y="163733"/>
                  </a:lnTo>
                  <a:lnTo>
                    <a:pt x="17486" y="0"/>
                  </a:lnTo>
                  <a:close/>
                </a:path>
              </a:pathLst>
            </a:custGeom>
            <a:solidFill>
              <a:srgbClr val="EAB79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1" name="CustomShape 24"/>
            <p:cNvSpPr/>
            <p:nvPr/>
          </p:nvSpPr>
          <p:spPr>
            <a:xfrm>
              <a:off x="1885320" y="1753560"/>
              <a:ext cx="171000" cy="227520"/>
            </a:xfrm>
            <a:custGeom>
              <a:avLst/>
              <a:gdLst/>
              <a:ahLst/>
              <a:cxnLst/>
              <a:rect l="l" t="t" r="r" b="b"/>
              <a:pathLst>
                <a:path w="171450" h="227964">
                  <a:moveTo>
                    <a:pt x="171366" y="0"/>
                  </a:moveTo>
                  <a:lnTo>
                    <a:pt x="0" y="227930"/>
                  </a:lnTo>
                  <a:lnTo>
                    <a:pt x="171408" y="173701"/>
                  </a:lnTo>
                  <a:lnTo>
                    <a:pt x="171366" y="0"/>
                  </a:lnTo>
                  <a:close/>
                </a:path>
              </a:pathLst>
            </a:custGeom>
            <a:solidFill>
              <a:srgbClr val="AA208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2" name="CustomShape 25"/>
            <p:cNvSpPr/>
            <p:nvPr/>
          </p:nvSpPr>
          <p:spPr>
            <a:xfrm>
              <a:off x="1460520" y="1753560"/>
              <a:ext cx="143640" cy="228960"/>
            </a:xfrm>
            <a:custGeom>
              <a:avLst/>
              <a:gdLst/>
              <a:ahLst/>
              <a:cxnLst/>
              <a:rect l="l" t="t" r="r" b="b"/>
              <a:pathLst>
                <a:path w="144144" h="229235">
                  <a:moveTo>
                    <a:pt x="0" y="0"/>
                  </a:moveTo>
                  <a:lnTo>
                    <a:pt x="0" y="173701"/>
                  </a:lnTo>
                  <a:lnTo>
                    <a:pt x="144006" y="2286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428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3" name="CustomShape 26"/>
            <p:cNvSpPr/>
            <p:nvPr/>
          </p:nvSpPr>
          <p:spPr>
            <a:xfrm>
              <a:off x="1602000" y="1927080"/>
              <a:ext cx="283320" cy="58680"/>
            </a:xfrm>
            <a:custGeom>
              <a:avLst/>
              <a:gdLst/>
              <a:ahLst/>
              <a:cxnLst/>
              <a:rect l="l" t="t" r="r" b="b"/>
              <a:pathLst>
                <a:path w="283844" h="59055">
                  <a:moveTo>
                    <a:pt x="141618" y="0"/>
                  </a:moveTo>
                  <a:lnTo>
                    <a:pt x="0" y="58741"/>
                  </a:lnTo>
                  <a:lnTo>
                    <a:pt x="283247" y="54228"/>
                  </a:lnTo>
                  <a:lnTo>
                    <a:pt x="141618" y="0"/>
                  </a:lnTo>
                  <a:close/>
                </a:path>
              </a:pathLst>
            </a:custGeom>
            <a:solidFill>
              <a:srgbClr val="8D569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314" name="object 32"/>
            <p:cNvPicPr/>
            <p:nvPr/>
          </p:nvPicPr>
          <p:blipFill>
            <a:blip r:embed="rId4"/>
            <a:stretch/>
          </p:blipFill>
          <p:spPr>
            <a:xfrm>
              <a:off x="1602000" y="1753560"/>
              <a:ext cx="282960" cy="232200"/>
            </a:xfrm>
            <a:prstGeom prst="rect">
              <a:avLst/>
            </a:prstGeom>
            <a:ln>
              <a:noFill/>
            </a:ln>
          </p:spPr>
        </p:pic>
        <p:sp>
          <p:nvSpPr>
            <p:cNvPr id="315" name="CustomShape 27"/>
            <p:cNvSpPr/>
            <p:nvPr/>
          </p:nvSpPr>
          <p:spPr>
            <a:xfrm>
              <a:off x="1460520" y="1927080"/>
              <a:ext cx="283320" cy="312120"/>
            </a:xfrm>
            <a:custGeom>
              <a:avLst/>
              <a:gdLst/>
              <a:ahLst/>
              <a:cxnLst/>
              <a:rect l="l" t="t" r="r" b="b"/>
              <a:pathLst>
                <a:path w="283844" h="312419">
                  <a:moveTo>
                    <a:pt x="0" y="0"/>
                  </a:moveTo>
                  <a:lnTo>
                    <a:pt x="283300" y="311906"/>
                  </a:lnTo>
                  <a:lnTo>
                    <a:pt x="143660" y="54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E95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6" name="CustomShape 28"/>
            <p:cNvSpPr/>
            <p:nvPr/>
          </p:nvSpPr>
          <p:spPr>
            <a:xfrm>
              <a:off x="1319040" y="1411920"/>
              <a:ext cx="283320" cy="84240"/>
            </a:xfrm>
            <a:custGeom>
              <a:avLst/>
              <a:gdLst/>
              <a:ahLst/>
              <a:cxnLst/>
              <a:rect l="l" t="t" r="r" b="b"/>
              <a:pathLst>
                <a:path w="283844" h="84455">
                  <a:moveTo>
                    <a:pt x="141650" y="0"/>
                  </a:moveTo>
                  <a:lnTo>
                    <a:pt x="0" y="83945"/>
                  </a:lnTo>
                  <a:lnTo>
                    <a:pt x="283289" y="83945"/>
                  </a:lnTo>
                  <a:lnTo>
                    <a:pt x="141650" y="0"/>
                  </a:lnTo>
                  <a:close/>
                </a:path>
              </a:pathLst>
            </a:custGeom>
            <a:solidFill>
              <a:srgbClr val="A1C5E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7" name="CustomShape 29"/>
            <p:cNvSpPr/>
            <p:nvPr/>
          </p:nvSpPr>
          <p:spPr>
            <a:xfrm>
              <a:off x="1460520" y="1238040"/>
              <a:ext cx="141840" cy="257400"/>
            </a:xfrm>
            <a:custGeom>
              <a:avLst/>
              <a:gdLst/>
              <a:ahLst/>
              <a:cxnLst/>
              <a:rect l="l" t="t" r="r" b="b"/>
              <a:pathLst>
                <a:path w="142240" h="257809">
                  <a:moveTo>
                    <a:pt x="0" y="0"/>
                  </a:moveTo>
                  <a:lnTo>
                    <a:pt x="0" y="173722"/>
                  </a:lnTo>
                  <a:lnTo>
                    <a:pt x="141639" y="2576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884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8" name="CustomShape 30"/>
            <p:cNvSpPr/>
            <p:nvPr/>
          </p:nvSpPr>
          <p:spPr>
            <a:xfrm>
              <a:off x="1319040" y="1238040"/>
              <a:ext cx="141840" cy="257400"/>
            </a:xfrm>
            <a:custGeom>
              <a:avLst/>
              <a:gdLst/>
              <a:ahLst/>
              <a:cxnLst/>
              <a:rect l="l" t="t" r="r" b="b"/>
              <a:pathLst>
                <a:path w="142240" h="257809">
                  <a:moveTo>
                    <a:pt x="141650" y="0"/>
                  </a:moveTo>
                  <a:lnTo>
                    <a:pt x="0" y="257646"/>
                  </a:lnTo>
                  <a:lnTo>
                    <a:pt x="141650" y="173711"/>
                  </a:lnTo>
                  <a:lnTo>
                    <a:pt x="141650" y="0"/>
                  </a:lnTo>
                  <a:close/>
                </a:path>
              </a:pathLst>
            </a:custGeom>
            <a:solidFill>
              <a:srgbClr val="00757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19" name="CustomShape 31"/>
            <p:cNvSpPr/>
            <p:nvPr/>
          </p:nvSpPr>
          <p:spPr>
            <a:xfrm>
              <a:off x="1602360" y="1411920"/>
              <a:ext cx="283320" cy="84240"/>
            </a:xfrm>
            <a:custGeom>
              <a:avLst/>
              <a:gdLst/>
              <a:ahLst/>
              <a:cxnLst/>
              <a:rect l="l" t="t" r="r" b="b"/>
              <a:pathLst>
                <a:path w="283844" h="84455">
                  <a:moveTo>
                    <a:pt x="143943" y="0"/>
                  </a:moveTo>
                  <a:lnTo>
                    <a:pt x="0" y="83945"/>
                  </a:lnTo>
                  <a:lnTo>
                    <a:pt x="283289" y="83945"/>
                  </a:lnTo>
                  <a:lnTo>
                    <a:pt x="143943" y="0"/>
                  </a:lnTo>
                  <a:close/>
                </a:path>
              </a:pathLst>
            </a:custGeom>
            <a:solidFill>
              <a:srgbClr val="BA5B2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0" name="CustomShape 32"/>
            <p:cNvSpPr/>
            <p:nvPr/>
          </p:nvSpPr>
          <p:spPr>
            <a:xfrm>
              <a:off x="2056680" y="1669320"/>
              <a:ext cx="128520" cy="257400"/>
            </a:xfrm>
            <a:custGeom>
              <a:avLst/>
              <a:gdLst/>
              <a:ahLst/>
              <a:cxnLst/>
              <a:rect l="l" t="t" r="r" b="b"/>
              <a:pathLst>
                <a:path w="128905" h="257810">
                  <a:moveTo>
                    <a:pt x="128289" y="0"/>
                  </a:moveTo>
                  <a:lnTo>
                    <a:pt x="0" y="83976"/>
                  </a:lnTo>
                  <a:lnTo>
                    <a:pt x="31" y="257667"/>
                  </a:lnTo>
                  <a:lnTo>
                    <a:pt x="128289" y="0"/>
                  </a:lnTo>
                  <a:close/>
                </a:path>
              </a:pathLst>
            </a:custGeom>
            <a:solidFill>
              <a:srgbClr val="CA222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1" name="CustomShape 33"/>
            <p:cNvSpPr/>
            <p:nvPr/>
          </p:nvSpPr>
          <p:spPr>
            <a:xfrm>
              <a:off x="1885320" y="1235880"/>
              <a:ext cx="171000" cy="259920"/>
            </a:xfrm>
            <a:custGeom>
              <a:avLst/>
              <a:gdLst/>
              <a:ahLst/>
              <a:cxnLst/>
              <a:rect l="l" t="t" r="r" b="b"/>
              <a:pathLst>
                <a:path w="171450" h="260350">
                  <a:moveTo>
                    <a:pt x="171345" y="0"/>
                  </a:moveTo>
                  <a:lnTo>
                    <a:pt x="0" y="86154"/>
                  </a:lnTo>
                  <a:lnTo>
                    <a:pt x="0" y="259855"/>
                  </a:lnTo>
                  <a:lnTo>
                    <a:pt x="171345" y="0"/>
                  </a:lnTo>
                  <a:close/>
                </a:path>
              </a:pathLst>
            </a:custGeom>
            <a:solidFill>
              <a:srgbClr val="C84D1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2" name="CustomShape 34"/>
            <p:cNvSpPr/>
            <p:nvPr/>
          </p:nvSpPr>
          <p:spPr>
            <a:xfrm>
              <a:off x="2056320" y="1236240"/>
              <a:ext cx="146160" cy="258120"/>
            </a:xfrm>
            <a:custGeom>
              <a:avLst/>
              <a:gdLst/>
              <a:ahLst/>
              <a:cxnLst/>
              <a:rect l="l" t="t" r="r" b="b"/>
              <a:pathLst>
                <a:path w="146685" h="258444">
                  <a:moveTo>
                    <a:pt x="0" y="0"/>
                  </a:moveTo>
                  <a:lnTo>
                    <a:pt x="140529" y="258274"/>
                  </a:lnTo>
                  <a:lnTo>
                    <a:pt x="146246" y="93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605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3" name="CustomShape 35"/>
            <p:cNvSpPr/>
            <p:nvPr/>
          </p:nvSpPr>
          <p:spPr>
            <a:xfrm>
              <a:off x="1885320" y="1411920"/>
              <a:ext cx="312840" cy="84240"/>
            </a:xfrm>
            <a:custGeom>
              <a:avLst/>
              <a:gdLst/>
              <a:ahLst/>
              <a:cxnLst/>
              <a:rect l="l" t="t" r="r" b="b"/>
              <a:pathLst>
                <a:path w="313055" h="84455">
                  <a:moveTo>
                    <a:pt x="158654" y="0"/>
                  </a:moveTo>
                  <a:lnTo>
                    <a:pt x="0" y="83945"/>
                  </a:lnTo>
                  <a:lnTo>
                    <a:pt x="312985" y="83945"/>
                  </a:lnTo>
                  <a:lnTo>
                    <a:pt x="158654" y="0"/>
                  </a:lnTo>
                  <a:close/>
                </a:path>
              </a:pathLst>
            </a:custGeom>
            <a:solidFill>
              <a:srgbClr val="7A15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4" name="CustomShape 36"/>
            <p:cNvSpPr/>
            <p:nvPr/>
          </p:nvSpPr>
          <p:spPr>
            <a:xfrm>
              <a:off x="1885320" y="1235880"/>
              <a:ext cx="171000" cy="259920"/>
            </a:xfrm>
            <a:custGeom>
              <a:avLst/>
              <a:gdLst/>
              <a:ahLst/>
              <a:cxnLst/>
              <a:rect l="l" t="t" r="r" b="b"/>
              <a:pathLst>
                <a:path w="171450" h="260350">
                  <a:moveTo>
                    <a:pt x="171345" y="0"/>
                  </a:moveTo>
                  <a:lnTo>
                    <a:pt x="0" y="259855"/>
                  </a:lnTo>
                  <a:lnTo>
                    <a:pt x="158654" y="175931"/>
                  </a:lnTo>
                  <a:lnTo>
                    <a:pt x="171345" y="0"/>
                  </a:lnTo>
                  <a:close/>
                </a:path>
              </a:pathLst>
            </a:custGeom>
            <a:solidFill>
              <a:srgbClr val="6F2C4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5" name="CustomShape 37"/>
            <p:cNvSpPr/>
            <p:nvPr/>
          </p:nvSpPr>
          <p:spPr>
            <a:xfrm>
              <a:off x="2044080" y="1235880"/>
              <a:ext cx="154440" cy="259920"/>
            </a:xfrm>
            <a:custGeom>
              <a:avLst/>
              <a:gdLst/>
              <a:ahLst/>
              <a:cxnLst/>
              <a:rect l="l" t="t" r="r" b="b"/>
              <a:pathLst>
                <a:path w="154939" h="260350">
                  <a:moveTo>
                    <a:pt x="12690" y="0"/>
                  </a:moveTo>
                  <a:lnTo>
                    <a:pt x="0" y="175921"/>
                  </a:lnTo>
                  <a:lnTo>
                    <a:pt x="154330" y="259855"/>
                  </a:lnTo>
                  <a:lnTo>
                    <a:pt x="12690" y="0"/>
                  </a:lnTo>
                  <a:close/>
                </a:path>
              </a:pathLst>
            </a:custGeom>
            <a:solidFill>
              <a:srgbClr val="751A4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6" name="CustomShape 38"/>
            <p:cNvSpPr/>
            <p:nvPr/>
          </p:nvSpPr>
          <p:spPr>
            <a:xfrm>
              <a:off x="2056680" y="1495800"/>
              <a:ext cx="141840" cy="257400"/>
            </a:xfrm>
            <a:custGeom>
              <a:avLst/>
              <a:gdLst/>
              <a:ahLst/>
              <a:cxnLst/>
              <a:rect l="l" t="t" r="r" b="b"/>
              <a:pathLst>
                <a:path w="142239" h="257810">
                  <a:moveTo>
                    <a:pt x="141754" y="0"/>
                  </a:moveTo>
                  <a:lnTo>
                    <a:pt x="0" y="257698"/>
                  </a:lnTo>
                  <a:lnTo>
                    <a:pt x="128289" y="173732"/>
                  </a:lnTo>
                  <a:lnTo>
                    <a:pt x="141754" y="0"/>
                  </a:lnTo>
                  <a:close/>
                </a:path>
              </a:pathLst>
            </a:custGeom>
            <a:solidFill>
              <a:srgbClr val="B5CEE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7" name="CustomShape 39"/>
            <p:cNvSpPr/>
            <p:nvPr/>
          </p:nvSpPr>
          <p:spPr>
            <a:xfrm>
              <a:off x="1743840" y="1669320"/>
              <a:ext cx="312840" cy="84240"/>
            </a:xfrm>
            <a:custGeom>
              <a:avLst/>
              <a:gdLst/>
              <a:ahLst/>
              <a:cxnLst/>
              <a:rect l="l" t="t" r="r" b="b"/>
              <a:pathLst>
                <a:path w="313055" h="84455">
                  <a:moveTo>
                    <a:pt x="141639" y="0"/>
                  </a:moveTo>
                  <a:lnTo>
                    <a:pt x="0" y="83966"/>
                  </a:lnTo>
                  <a:lnTo>
                    <a:pt x="313006" y="83966"/>
                  </a:lnTo>
                  <a:lnTo>
                    <a:pt x="141639" y="0"/>
                  </a:lnTo>
                  <a:close/>
                </a:path>
              </a:pathLst>
            </a:custGeom>
            <a:solidFill>
              <a:srgbClr val="E7AC9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8" name="CustomShape 40"/>
            <p:cNvSpPr/>
            <p:nvPr/>
          </p:nvSpPr>
          <p:spPr>
            <a:xfrm>
              <a:off x="1885320" y="1495800"/>
              <a:ext cx="171000" cy="257400"/>
            </a:xfrm>
            <a:custGeom>
              <a:avLst/>
              <a:gdLst/>
              <a:ahLst/>
              <a:cxnLst/>
              <a:rect l="l" t="t" r="r" b="b"/>
              <a:pathLst>
                <a:path w="171450" h="257810">
                  <a:moveTo>
                    <a:pt x="0" y="0"/>
                  </a:moveTo>
                  <a:lnTo>
                    <a:pt x="0" y="173722"/>
                  </a:lnTo>
                  <a:lnTo>
                    <a:pt x="171366" y="2576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F2C4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29" name="CustomShape 41"/>
            <p:cNvSpPr/>
            <p:nvPr/>
          </p:nvSpPr>
          <p:spPr>
            <a:xfrm>
              <a:off x="1743840" y="1495800"/>
              <a:ext cx="141840" cy="257400"/>
            </a:xfrm>
            <a:custGeom>
              <a:avLst/>
              <a:gdLst/>
              <a:ahLst/>
              <a:cxnLst/>
              <a:rect l="l" t="t" r="r" b="b"/>
              <a:pathLst>
                <a:path w="142239" h="257810">
                  <a:moveTo>
                    <a:pt x="141629" y="0"/>
                  </a:moveTo>
                  <a:lnTo>
                    <a:pt x="0" y="257698"/>
                  </a:lnTo>
                  <a:lnTo>
                    <a:pt x="141629" y="173732"/>
                  </a:lnTo>
                  <a:lnTo>
                    <a:pt x="141629" y="0"/>
                  </a:lnTo>
                  <a:close/>
                </a:path>
              </a:pathLst>
            </a:custGeom>
            <a:solidFill>
              <a:srgbClr val="7A15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0" name="CustomShape 42"/>
            <p:cNvSpPr/>
            <p:nvPr/>
          </p:nvSpPr>
          <p:spPr>
            <a:xfrm>
              <a:off x="1460520" y="1669680"/>
              <a:ext cx="284040" cy="84240"/>
            </a:xfrm>
            <a:custGeom>
              <a:avLst/>
              <a:gdLst/>
              <a:ahLst/>
              <a:cxnLst/>
              <a:rect l="l" t="t" r="r" b="b"/>
              <a:pathLst>
                <a:path w="284480" h="84455">
                  <a:moveTo>
                    <a:pt x="141671" y="0"/>
                  </a:moveTo>
                  <a:lnTo>
                    <a:pt x="0" y="83966"/>
                  </a:lnTo>
                  <a:lnTo>
                    <a:pt x="284305" y="83966"/>
                  </a:lnTo>
                  <a:lnTo>
                    <a:pt x="141671" y="0"/>
                  </a:lnTo>
                  <a:close/>
                </a:path>
              </a:pathLst>
            </a:custGeom>
            <a:solidFill>
              <a:srgbClr val="F7D72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1" name="CustomShape 43"/>
            <p:cNvSpPr/>
            <p:nvPr/>
          </p:nvSpPr>
          <p:spPr>
            <a:xfrm>
              <a:off x="1602000" y="1495800"/>
              <a:ext cx="142560" cy="257400"/>
            </a:xfrm>
            <a:custGeom>
              <a:avLst/>
              <a:gdLst/>
              <a:ahLst/>
              <a:cxnLst/>
              <a:rect l="l" t="t" r="r" b="b"/>
              <a:pathLst>
                <a:path w="142875" h="257810">
                  <a:moveTo>
                    <a:pt x="0" y="0"/>
                  </a:moveTo>
                  <a:lnTo>
                    <a:pt x="0" y="173732"/>
                  </a:lnTo>
                  <a:lnTo>
                    <a:pt x="142634" y="2576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E95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2" name="CustomShape 44"/>
            <p:cNvSpPr/>
            <p:nvPr/>
          </p:nvSpPr>
          <p:spPr>
            <a:xfrm>
              <a:off x="1460520" y="1495800"/>
              <a:ext cx="141840" cy="257400"/>
            </a:xfrm>
            <a:custGeom>
              <a:avLst/>
              <a:gdLst/>
              <a:ahLst/>
              <a:cxnLst/>
              <a:rect l="l" t="t" r="r" b="b"/>
              <a:pathLst>
                <a:path w="142240" h="257810">
                  <a:moveTo>
                    <a:pt x="141671" y="0"/>
                  </a:moveTo>
                  <a:lnTo>
                    <a:pt x="0" y="257688"/>
                  </a:lnTo>
                  <a:lnTo>
                    <a:pt x="141671" y="173722"/>
                  </a:lnTo>
                  <a:lnTo>
                    <a:pt x="141671" y="0"/>
                  </a:lnTo>
                  <a:close/>
                </a:path>
              </a:pathLst>
            </a:custGeom>
            <a:solidFill>
              <a:srgbClr val="28161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3" name="CustomShape 45"/>
            <p:cNvSpPr/>
            <p:nvPr/>
          </p:nvSpPr>
          <p:spPr>
            <a:xfrm>
              <a:off x="1603800" y="1495800"/>
              <a:ext cx="281520" cy="84240"/>
            </a:xfrm>
            <a:custGeom>
              <a:avLst/>
              <a:gdLst/>
              <a:ahLst/>
              <a:cxnLst/>
              <a:rect l="l" t="t" r="r" b="b"/>
              <a:pathLst>
                <a:path w="281939" h="84455">
                  <a:moveTo>
                    <a:pt x="281446" y="0"/>
                  </a:moveTo>
                  <a:lnTo>
                    <a:pt x="0" y="0"/>
                  </a:lnTo>
                  <a:lnTo>
                    <a:pt x="139817" y="83955"/>
                  </a:lnTo>
                  <a:lnTo>
                    <a:pt x="281446" y="0"/>
                  </a:lnTo>
                  <a:close/>
                </a:path>
              </a:pathLst>
            </a:custGeom>
            <a:solidFill>
              <a:srgbClr val="DA7A4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4" name="CustomShape 46"/>
            <p:cNvSpPr/>
            <p:nvPr/>
          </p:nvSpPr>
          <p:spPr>
            <a:xfrm>
              <a:off x="1743840" y="1495800"/>
              <a:ext cx="141840" cy="257400"/>
            </a:xfrm>
            <a:custGeom>
              <a:avLst/>
              <a:gdLst/>
              <a:ahLst/>
              <a:cxnLst/>
              <a:rect l="l" t="t" r="r" b="b"/>
              <a:pathLst>
                <a:path w="142239" h="257810">
                  <a:moveTo>
                    <a:pt x="141629" y="0"/>
                  </a:moveTo>
                  <a:lnTo>
                    <a:pt x="0" y="83955"/>
                  </a:lnTo>
                  <a:lnTo>
                    <a:pt x="1005" y="257688"/>
                  </a:lnTo>
                  <a:lnTo>
                    <a:pt x="141629" y="0"/>
                  </a:lnTo>
                  <a:close/>
                </a:path>
              </a:pathLst>
            </a:custGeom>
            <a:solidFill>
              <a:srgbClr val="C84D1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5" name="CustomShape 47"/>
            <p:cNvSpPr/>
            <p:nvPr/>
          </p:nvSpPr>
          <p:spPr>
            <a:xfrm>
              <a:off x="1603800" y="1495800"/>
              <a:ext cx="140760" cy="257400"/>
            </a:xfrm>
            <a:custGeom>
              <a:avLst/>
              <a:gdLst/>
              <a:ahLst/>
              <a:cxnLst/>
              <a:rect l="l" t="t" r="r" b="b"/>
              <a:pathLst>
                <a:path w="140969" h="257810">
                  <a:moveTo>
                    <a:pt x="0" y="0"/>
                  </a:moveTo>
                  <a:lnTo>
                    <a:pt x="140833" y="257698"/>
                  </a:lnTo>
                  <a:lnTo>
                    <a:pt x="139817" y="839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5F2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6" name="CustomShape 48"/>
            <p:cNvSpPr/>
            <p:nvPr/>
          </p:nvSpPr>
          <p:spPr>
            <a:xfrm>
              <a:off x="1318680" y="1495800"/>
              <a:ext cx="141840" cy="257400"/>
            </a:xfrm>
            <a:custGeom>
              <a:avLst/>
              <a:gdLst/>
              <a:ahLst/>
              <a:cxnLst/>
              <a:rect l="l" t="t" r="r" b="b"/>
              <a:pathLst>
                <a:path w="142240" h="257810">
                  <a:moveTo>
                    <a:pt x="0" y="0"/>
                  </a:moveTo>
                  <a:lnTo>
                    <a:pt x="0" y="173722"/>
                  </a:lnTo>
                  <a:lnTo>
                    <a:pt x="141639" y="2576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7C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7" name="CustomShape 49"/>
            <p:cNvSpPr/>
            <p:nvPr/>
          </p:nvSpPr>
          <p:spPr>
            <a:xfrm>
              <a:off x="1318680" y="1495800"/>
              <a:ext cx="285480" cy="84240"/>
            </a:xfrm>
            <a:custGeom>
              <a:avLst/>
              <a:gdLst/>
              <a:ahLst/>
              <a:cxnLst/>
              <a:rect l="l" t="t" r="r" b="b"/>
              <a:pathLst>
                <a:path w="285750" h="84455">
                  <a:moveTo>
                    <a:pt x="285122" y="0"/>
                  </a:moveTo>
                  <a:lnTo>
                    <a:pt x="0" y="0"/>
                  </a:lnTo>
                  <a:lnTo>
                    <a:pt x="141639" y="83955"/>
                  </a:lnTo>
                  <a:lnTo>
                    <a:pt x="285122" y="0"/>
                  </a:lnTo>
                  <a:close/>
                </a:path>
              </a:pathLst>
            </a:custGeom>
            <a:solidFill>
              <a:srgbClr val="214E2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8" name="CustomShape 50"/>
            <p:cNvSpPr/>
            <p:nvPr/>
          </p:nvSpPr>
          <p:spPr>
            <a:xfrm>
              <a:off x="1460520" y="1495800"/>
              <a:ext cx="143280" cy="257400"/>
            </a:xfrm>
            <a:custGeom>
              <a:avLst/>
              <a:gdLst/>
              <a:ahLst/>
              <a:cxnLst/>
              <a:rect l="l" t="t" r="r" b="b"/>
              <a:pathLst>
                <a:path w="143509" h="257810">
                  <a:moveTo>
                    <a:pt x="143482" y="0"/>
                  </a:moveTo>
                  <a:lnTo>
                    <a:pt x="0" y="83955"/>
                  </a:lnTo>
                  <a:lnTo>
                    <a:pt x="0" y="257688"/>
                  </a:lnTo>
                  <a:lnTo>
                    <a:pt x="143482" y="0"/>
                  </a:lnTo>
                  <a:close/>
                </a:path>
              </a:pathLst>
            </a:custGeom>
            <a:solidFill>
              <a:srgbClr val="0093B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39" name="CustomShape 51"/>
            <p:cNvSpPr/>
            <p:nvPr/>
          </p:nvSpPr>
          <p:spPr>
            <a:xfrm>
              <a:off x="1318680" y="1495800"/>
              <a:ext cx="141840" cy="257400"/>
            </a:xfrm>
            <a:custGeom>
              <a:avLst/>
              <a:gdLst/>
              <a:ahLst/>
              <a:cxnLst/>
              <a:rect l="l" t="t" r="r" b="b"/>
              <a:pathLst>
                <a:path w="142240" h="257810">
                  <a:moveTo>
                    <a:pt x="0" y="0"/>
                  </a:moveTo>
                  <a:lnTo>
                    <a:pt x="141639" y="257698"/>
                  </a:lnTo>
                  <a:lnTo>
                    <a:pt x="141639" y="839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376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0" name="CustomShape 52"/>
            <p:cNvSpPr/>
            <p:nvPr/>
          </p:nvSpPr>
          <p:spPr>
            <a:xfrm>
              <a:off x="1885320" y="1495800"/>
              <a:ext cx="312840" cy="84240"/>
            </a:xfrm>
            <a:custGeom>
              <a:avLst/>
              <a:gdLst/>
              <a:ahLst/>
              <a:cxnLst/>
              <a:rect l="l" t="t" r="r" b="b"/>
              <a:pathLst>
                <a:path w="313055" h="84455">
                  <a:moveTo>
                    <a:pt x="312985" y="0"/>
                  </a:moveTo>
                  <a:lnTo>
                    <a:pt x="0" y="0"/>
                  </a:lnTo>
                  <a:lnTo>
                    <a:pt x="171366" y="83955"/>
                  </a:lnTo>
                  <a:lnTo>
                    <a:pt x="312985" y="0"/>
                  </a:lnTo>
                  <a:close/>
                </a:path>
              </a:pathLst>
            </a:custGeom>
            <a:solidFill>
              <a:srgbClr val="9E1D4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1" name="CustomShape 53"/>
            <p:cNvSpPr/>
            <p:nvPr/>
          </p:nvSpPr>
          <p:spPr>
            <a:xfrm>
              <a:off x="1218240" y="1321920"/>
              <a:ext cx="100440" cy="350640"/>
            </a:xfrm>
            <a:custGeom>
              <a:avLst/>
              <a:gdLst/>
              <a:ahLst/>
              <a:cxnLst/>
              <a:rect l="l" t="t" r="r" b="b"/>
              <a:pathLst>
                <a:path w="100965" h="351155">
                  <a:moveTo>
                    <a:pt x="100698" y="0"/>
                  </a:moveTo>
                  <a:lnTo>
                    <a:pt x="0" y="167513"/>
                  </a:lnTo>
                  <a:lnTo>
                    <a:pt x="100834" y="351015"/>
                  </a:lnTo>
                  <a:lnTo>
                    <a:pt x="100698" y="0"/>
                  </a:lnTo>
                  <a:close/>
                </a:path>
              </a:pathLst>
            </a:custGeom>
            <a:solidFill>
              <a:srgbClr val="D4612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2" name="CustomShape 54"/>
            <p:cNvSpPr/>
            <p:nvPr/>
          </p:nvSpPr>
          <p:spPr>
            <a:xfrm>
              <a:off x="2056680" y="1495800"/>
              <a:ext cx="141120" cy="257400"/>
            </a:xfrm>
            <a:custGeom>
              <a:avLst/>
              <a:gdLst/>
              <a:ahLst/>
              <a:cxnLst/>
              <a:rect l="l" t="t" r="r" b="b"/>
              <a:pathLst>
                <a:path w="141605" h="257810">
                  <a:moveTo>
                    <a:pt x="141608" y="0"/>
                  </a:moveTo>
                  <a:lnTo>
                    <a:pt x="0" y="83955"/>
                  </a:lnTo>
                  <a:lnTo>
                    <a:pt x="0" y="257698"/>
                  </a:lnTo>
                  <a:lnTo>
                    <a:pt x="141608" y="0"/>
                  </a:lnTo>
                  <a:close/>
                </a:path>
              </a:pathLst>
            </a:custGeom>
            <a:solidFill>
              <a:srgbClr val="A81F5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43" name="TextShape 55"/>
          <p:cNvSpPr txBox="1"/>
          <p:nvPr/>
        </p:nvSpPr>
        <p:spPr>
          <a:xfrm>
            <a:off x="790200" y="699480"/>
            <a:ext cx="18523440" cy="2047680"/>
          </a:xfrm>
          <a:prstGeom prst="rect">
            <a:avLst/>
          </a:prstGeom>
          <a:noFill/>
          <a:ln>
            <a:noFill/>
          </a:ln>
        </p:spPr>
        <p:txBody>
          <a:bodyPr lIns="0" tIns="159120" rIns="0" bIns="0">
            <a:noAutofit/>
          </a:bodyPr>
          <a:lstStyle/>
          <a:p>
            <a:pPr marL="2498760">
              <a:lnSpc>
                <a:spcPts val="7089"/>
              </a:lnSpc>
              <a:spcBef>
                <a:spcPts val="950"/>
              </a:spcBef>
            </a:pPr>
            <a:r>
              <a:rPr lang="ru-RU" sz="5400" b="1" strike="noStrike" spc="-1">
                <a:solidFill>
                  <a:srgbClr val="1B1363"/>
                </a:solidFill>
                <a:latin typeface="Arial"/>
              </a:rPr>
              <a:t>Инфраструктура основного исполнителя Практики</a:t>
            </a:r>
            <a:endParaRPr lang="ru-RU" sz="5400" b="0" strike="noStrike" spc="-1">
              <a:latin typeface="Calibri"/>
            </a:endParaRPr>
          </a:p>
        </p:txBody>
      </p:sp>
      <p:grpSp>
        <p:nvGrpSpPr>
          <p:cNvPr id="344" name="Group 56"/>
          <p:cNvGrpSpPr/>
          <p:nvPr/>
        </p:nvGrpSpPr>
        <p:grpSpPr>
          <a:xfrm>
            <a:off x="5643720" y="4146480"/>
            <a:ext cx="1288440" cy="5088600"/>
            <a:chOff x="5643720" y="4146480"/>
            <a:chExt cx="1288440" cy="5088600"/>
          </a:xfrm>
        </p:grpSpPr>
        <p:sp>
          <p:nvSpPr>
            <p:cNvPr id="345" name="CustomShape 57"/>
            <p:cNvSpPr/>
            <p:nvPr/>
          </p:nvSpPr>
          <p:spPr>
            <a:xfrm>
              <a:off x="5863680" y="4146480"/>
              <a:ext cx="1067760" cy="1067760"/>
            </a:xfrm>
            <a:custGeom>
              <a:avLst/>
              <a:gdLst/>
              <a:ahLst/>
              <a:cxnLst/>
              <a:rect l="l" t="t" r="r" b="b"/>
              <a:pathLst>
                <a:path w="1068070" h="1068070">
                  <a:moveTo>
                    <a:pt x="534015" y="0"/>
                  </a:moveTo>
                  <a:lnTo>
                    <a:pt x="485408" y="2182"/>
                  </a:lnTo>
                  <a:lnTo>
                    <a:pt x="438023" y="8603"/>
                  </a:lnTo>
                  <a:lnTo>
                    <a:pt x="392051" y="19075"/>
                  </a:lnTo>
                  <a:lnTo>
                    <a:pt x="347677" y="33408"/>
                  </a:lnTo>
                  <a:lnTo>
                    <a:pt x="305093" y="51415"/>
                  </a:lnTo>
                  <a:lnTo>
                    <a:pt x="264485" y="72907"/>
                  </a:lnTo>
                  <a:lnTo>
                    <a:pt x="226042" y="97695"/>
                  </a:lnTo>
                  <a:lnTo>
                    <a:pt x="189953" y="125592"/>
                  </a:lnTo>
                  <a:lnTo>
                    <a:pt x="156407" y="156407"/>
                  </a:lnTo>
                  <a:lnTo>
                    <a:pt x="125592" y="189953"/>
                  </a:lnTo>
                  <a:lnTo>
                    <a:pt x="97695" y="226042"/>
                  </a:lnTo>
                  <a:lnTo>
                    <a:pt x="72907" y="264485"/>
                  </a:lnTo>
                  <a:lnTo>
                    <a:pt x="51415" y="305093"/>
                  </a:lnTo>
                  <a:lnTo>
                    <a:pt x="33408" y="347677"/>
                  </a:lnTo>
                  <a:lnTo>
                    <a:pt x="19075" y="392051"/>
                  </a:lnTo>
                  <a:lnTo>
                    <a:pt x="8603" y="438023"/>
                  </a:lnTo>
                  <a:lnTo>
                    <a:pt x="2182" y="485408"/>
                  </a:lnTo>
                  <a:lnTo>
                    <a:pt x="0" y="534015"/>
                  </a:lnTo>
                  <a:lnTo>
                    <a:pt x="2182" y="582622"/>
                  </a:lnTo>
                  <a:lnTo>
                    <a:pt x="8603" y="630006"/>
                  </a:lnTo>
                  <a:lnTo>
                    <a:pt x="19075" y="675979"/>
                  </a:lnTo>
                  <a:lnTo>
                    <a:pt x="33408" y="720352"/>
                  </a:lnTo>
                  <a:lnTo>
                    <a:pt x="51415" y="762937"/>
                  </a:lnTo>
                  <a:lnTo>
                    <a:pt x="72907" y="803545"/>
                  </a:lnTo>
                  <a:lnTo>
                    <a:pt x="97695" y="841987"/>
                  </a:lnTo>
                  <a:lnTo>
                    <a:pt x="125592" y="878076"/>
                  </a:lnTo>
                  <a:lnTo>
                    <a:pt x="156407" y="911622"/>
                  </a:lnTo>
                  <a:lnTo>
                    <a:pt x="189953" y="942438"/>
                  </a:lnTo>
                  <a:lnTo>
                    <a:pt x="226042" y="970334"/>
                  </a:lnTo>
                  <a:lnTo>
                    <a:pt x="264485" y="995122"/>
                  </a:lnTo>
                  <a:lnTo>
                    <a:pt x="305093" y="1016614"/>
                  </a:lnTo>
                  <a:lnTo>
                    <a:pt x="347677" y="1034621"/>
                  </a:lnTo>
                  <a:lnTo>
                    <a:pt x="392051" y="1048955"/>
                  </a:lnTo>
                  <a:lnTo>
                    <a:pt x="438023" y="1059426"/>
                  </a:lnTo>
                  <a:lnTo>
                    <a:pt x="485408" y="1065848"/>
                  </a:lnTo>
                  <a:lnTo>
                    <a:pt x="534015" y="1068030"/>
                  </a:lnTo>
                  <a:lnTo>
                    <a:pt x="582622" y="1065848"/>
                  </a:lnTo>
                  <a:lnTo>
                    <a:pt x="630006" y="1059426"/>
                  </a:lnTo>
                  <a:lnTo>
                    <a:pt x="675979" y="1048955"/>
                  </a:lnTo>
                  <a:lnTo>
                    <a:pt x="720352" y="1034621"/>
                  </a:lnTo>
                  <a:lnTo>
                    <a:pt x="762937" y="1016614"/>
                  </a:lnTo>
                  <a:lnTo>
                    <a:pt x="803545" y="995122"/>
                  </a:lnTo>
                  <a:lnTo>
                    <a:pt x="841987" y="970334"/>
                  </a:lnTo>
                  <a:lnTo>
                    <a:pt x="878076" y="942438"/>
                  </a:lnTo>
                  <a:lnTo>
                    <a:pt x="911622" y="911622"/>
                  </a:lnTo>
                  <a:lnTo>
                    <a:pt x="942438" y="878076"/>
                  </a:lnTo>
                  <a:lnTo>
                    <a:pt x="970334" y="841987"/>
                  </a:lnTo>
                  <a:lnTo>
                    <a:pt x="995122" y="803545"/>
                  </a:lnTo>
                  <a:lnTo>
                    <a:pt x="1016614" y="762937"/>
                  </a:lnTo>
                  <a:lnTo>
                    <a:pt x="1034621" y="720352"/>
                  </a:lnTo>
                  <a:lnTo>
                    <a:pt x="1048955" y="675979"/>
                  </a:lnTo>
                  <a:lnTo>
                    <a:pt x="1059426" y="630006"/>
                  </a:lnTo>
                  <a:lnTo>
                    <a:pt x="1065848" y="582622"/>
                  </a:lnTo>
                  <a:lnTo>
                    <a:pt x="1068030" y="534015"/>
                  </a:lnTo>
                  <a:lnTo>
                    <a:pt x="1065848" y="485408"/>
                  </a:lnTo>
                  <a:lnTo>
                    <a:pt x="1059426" y="438023"/>
                  </a:lnTo>
                  <a:lnTo>
                    <a:pt x="1048955" y="392051"/>
                  </a:lnTo>
                  <a:lnTo>
                    <a:pt x="1034621" y="347677"/>
                  </a:lnTo>
                  <a:lnTo>
                    <a:pt x="1016614" y="305093"/>
                  </a:lnTo>
                  <a:lnTo>
                    <a:pt x="995122" y="264485"/>
                  </a:lnTo>
                  <a:lnTo>
                    <a:pt x="970334" y="226042"/>
                  </a:lnTo>
                  <a:lnTo>
                    <a:pt x="942438" y="189953"/>
                  </a:lnTo>
                  <a:lnTo>
                    <a:pt x="911622" y="156407"/>
                  </a:lnTo>
                  <a:lnTo>
                    <a:pt x="878076" y="125592"/>
                  </a:lnTo>
                  <a:lnTo>
                    <a:pt x="841987" y="97695"/>
                  </a:lnTo>
                  <a:lnTo>
                    <a:pt x="803545" y="72907"/>
                  </a:lnTo>
                  <a:lnTo>
                    <a:pt x="762937" y="51415"/>
                  </a:lnTo>
                  <a:lnTo>
                    <a:pt x="720352" y="33408"/>
                  </a:lnTo>
                  <a:lnTo>
                    <a:pt x="675979" y="19075"/>
                  </a:lnTo>
                  <a:lnTo>
                    <a:pt x="630006" y="8603"/>
                  </a:lnTo>
                  <a:lnTo>
                    <a:pt x="582622" y="2182"/>
                  </a:lnTo>
                  <a:lnTo>
                    <a:pt x="534015" y="0"/>
                  </a:lnTo>
                  <a:close/>
                </a:path>
              </a:pathLst>
            </a:custGeom>
            <a:solidFill>
              <a:srgbClr val="29ABE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6" name="CustomShape 58"/>
            <p:cNvSpPr/>
            <p:nvPr/>
          </p:nvSpPr>
          <p:spPr>
            <a:xfrm>
              <a:off x="6177960" y="6303600"/>
              <a:ext cx="754200" cy="754200"/>
            </a:xfrm>
            <a:custGeom>
              <a:avLst/>
              <a:gdLst/>
              <a:ahLst/>
              <a:cxnLst/>
              <a:rect l="l" t="t" r="r" b="b"/>
              <a:pathLst>
                <a:path w="754379" h="754379">
                  <a:moveTo>
                    <a:pt x="376951" y="0"/>
                  </a:moveTo>
                  <a:lnTo>
                    <a:pt x="329668" y="2937"/>
                  </a:lnTo>
                  <a:lnTo>
                    <a:pt x="284137" y="11512"/>
                  </a:lnTo>
                  <a:lnTo>
                    <a:pt x="240712" y="25373"/>
                  </a:lnTo>
                  <a:lnTo>
                    <a:pt x="199746" y="44166"/>
                  </a:lnTo>
                  <a:lnTo>
                    <a:pt x="161592" y="67537"/>
                  </a:lnTo>
                  <a:lnTo>
                    <a:pt x="126604" y="95134"/>
                  </a:lnTo>
                  <a:lnTo>
                    <a:pt x="95134" y="126604"/>
                  </a:lnTo>
                  <a:lnTo>
                    <a:pt x="67537" y="161592"/>
                  </a:lnTo>
                  <a:lnTo>
                    <a:pt x="44166" y="199746"/>
                  </a:lnTo>
                  <a:lnTo>
                    <a:pt x="25373" y="240712"/>
                  </a:lnTo>
                  <a:lnTo>
                    <a:pt x="11512" y="284137"/>
                  </a:lnTo>
                  <a:lnTo>
                    <a:pt x="2937" y="329668"/>
                  </a:lnTo>
                  <a:lnTo>
                    <a:pt x="0" y="376951"/>
                  </a:lnTo>
                  <a:lnTo>
                    <a:pt x="2937" y="424235"/>
                  </a:lnTo>
                  <a:lnTo>
                    <a:pt x="11512" y="469766"/>
                  </a:lnTo>
                  <a:lnTo>
                    <a:pt x="25373" y="513191"/>
                  </a:lnTo>
                  <a:lnTo>
                    <a:pt x="44166" y="554157"/>
                  </a:lnTo>
                  <a:lnTo>
                    <a:pt x="67537" y="592311"/>
                  </a:lnTo>
                  <a:lnTo>
                    <a:pt x="95134" y="627299"/>
                  </a:lnTo>
                  <a:lnTo>
                    <a:pt x="126604" y="658768"/>
                  </a:lnTo>
                  <a:lnTo>
                    <a:pt x="161592" y="686365"/>
                  </a:lnTo>
                  <a:lnTo>
                    <a:pt x="199746" y="709737"/>
                  </a:lnTo>
                  <a:lnTo>
                    <a:pt x="240712" y="728530"/>
                  </a:lnTo>
                  <a:lnTo>
                    <a:pt x="284137" y="742391"/>
                  </a:lnTo>
                  <a:lnTo>
                    <a:pt x="329668" y="750966"/>
                  </a:lnTo>
                  <a:lnTo>
                    <a:pt x="376951" y="753903"/>
                  </a:lnTo>
                  <a:lnTo>
                    <a:pt x="424235" y="750966"/>
                  </a:lnTo>
                  <a:lnTo>
                    <a:pt x="469766" y="742391"/>
                  </a:lnTo>
                  <a:lnTo>
                    <a:pt x="513191" y="728530"/>
                  </a:lnTo>
                  <a:lnTo>
                    <a:pt x="554157" y="709737"/>
                  </a:lnTo>
                  <a:lnTo>
                    <a:pt x="592311" y="686365"/>
                  </a:lnTo>
                  <a:lnTo>
                    <a:pt x="627299" y="658768"/>
                  </a:lnTo>
                  <a:lnTo>
                    <a:pt x="658768" y="627299"/>
                  </a:lnTo>
                  <a:lnTo>
                    <a:pt x="686365" y="592311"/>
                  </a:lnTo>
                  <a:lnTo>
                    <a:pt x="709737" y="554157"/>
                  </a:lnTo>
                  <a:lnTo>
                    <a:pt x="728530" y="513191"/>
                  </a:lnTo>
                  <a:lnTo>
                    <a:pt x="742391" y="469766"/>
                  </a:lnTo>
                  <a:lnTo>
                    <a:pt x="750966" y="424235"/>
                  </a:lnTo>
                  <a:lnTo>
                    <a:pt x="753903" y="376951"/>
                  </a:lnTo>
                  <a:lnTo>
                    <a:pt x="750966" y="329668"/>
                  </a:lnTo>
                  <a:lnTo>
                    <a:pt x="742391" y="284137"/>
                  </a:lnTo>
                  <a:lnTo>
                    <a:pt x="728530" y="240712"/>
                  </a:lnTo>
                  <a:lnTo>
                    <a:pt x="709737" y="199746"/>
                  </a:lnTo>
                  <a:lnTo>
                    <a:pt x="686365" y="161592"/>
                  </a:lnTo>
                  <a:lnTo>
                    <a:pt x="658768" y="126604"/>
                  </a:lnTo>
                  <a:lnTo>
                    <a:pt x="627299" y="95134"/>
                  </a:lnTo>
                  <a:lnTo>
                    <a:pt x="592311" y="67537"/>
                  </a:lnTo>
                  <a:lnTo>
                    <a:pt x="554157" y="44166"/>
                  </a:lnTo>
                  <a:lnTo>
                    <a:pt x="513191" y="25373"/>
                  </a:lnTo>
                  <a:lnTo>
                    <a:pt x="469766" y="11512"/>
                  </a:lnTo>
                  <a:lnTo>
                    <a:pt x="424235" y="2937"/>
                  </a:lnTo>
                  <a:lnTo>
                    <a:pt x="376951" y="0"/>
                  </a:lnTo>
                  <a:close/>
                </a:path>
              </a:pathLst>
            </a:custGeom>
            <a:solidFill>
              <a:srgbClr val="8BC53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47" name="CustomShape 59"/>
            <p:cNvSpPr/>
            <p:nvPr/>
          </p:nvSpPr>
          <p:spPr>
            <a:xfrm>
              <a:off x="5643720" y="8324280"/>
              <a:ext cx="910800" cy="910800"/>
            </a:xfrm>
            <a:custGeom>
              <a:avLst/>
              <a:gdLst/>
              <a:ahLst/>
              <a:cxnLst/>
              <a:rect l="l" t="t" r="r" b="b"/>
              <a:pathLst>
                <a:path w="911225" h="911225">
                  <a:moveTo>
                    <a:pt x="455483" y="0"/>
                  </a:moveTo>
                  <a:lnTo>
                    <a:pt x="408913" y="2351"/>
                  </a:lnTo>
                  <a:lnTo>
                    <a:pt x="363688" y="9253"/>
                  </a:lnTo>
                  <a:lnTo>
                    <a:pt x="320038" y="20477"/>
                  </a:lnTo>
                  <a:lnTo>
                    <a:pt x="278190" y="35794"/>
                  </a:lnTo>
                  <a:lnTo>
                    <a:pt x="238374" y="54975"/>
                  </a:lnTo>
                  <a:lnTo>
                    <a:pt x="200820" y="77790"/>
                  </a:lnTo>
                  <a:lnTo>
                    <a:pt x="165755" y="104011"/>
                  </a:lnTo>
                  <a:lnTo>
                    <a:pt x="133409" y="133409"/>
                  </a:lnTo>
                  <a:lnTo>
                    <a:pt x="104011" y="165755"/>
                  </a:lnTo>
                  <a:lnTo>
                    <a:pt x="77790" y="200820"/>
                  </a:lnTo>
                  <a:lnTo>
                    <a:pt x="54975" y="238374"/>
                  </a:lnTo>
                  <a:lnTo>
                    <a:pt x="35794" y="278190"/>
                  </a:lnTo>
                  <a:lnTo>
                    <a:pt x="20477" y="320038"/>
                  </a:lnTo>
                  <a:lnTo>
                    <a:pt x="9253" y="363688"/>
                  </a:lnTo>
                  <a:lnTo>
                    <a:pt x="2351" y="408913"/>
                  </a:lnTo>
                  <a:lnTo>
                    <a:pt x="0" y="455483"/>
                  </a:lnTo>
                  <a:lnTo>
                    <a:pt x="2351" y="502053"/>
                  </a:lnTo>
                  <a:lnTo>
                    <a:pt x="9253" y="547278"/>
                  </a:lnTo>
                  <a:lnTo>
                    <a:pt x="20477" y="590928"/>
                  </a:lnTo>
                  <a:lnTo>
                    <a:pt x="35794" y="632776"/>
                  </a:lnTo>
                  <a:lnTo>
                    <a:pt x="54975" y="672592"/>
                  </a:lnTo>
                  <a:lnTo>
                    <a:pt x="77790" y="710146"/>
                  </a:lnTo>
                  <a:lnTo>
                    <a:pt x="104011" y="745211"/>
                  </a:lnTo>
                  <a:lnTo>
                    <a:pt x="133409" y="777557"/>
                  </a:lnTo>
                  <a:lnTo>
                    <a:pt x="165755" y="806955"/>
                  </a:lnTo>
                  <a:lnTo>
                    <a:pt x="200820" y="833176"/>
                  </a:lnTo>
                  <a:lnTo>
                    <a:pt x="238374" y="855991"/>
                  </a:lnTo>
                  <a:lnTo>
                    <a:pt x="278190" y="875172"/>
                  </a:lnTo>
                  <a:lnTo>
                    <a:pt x="320038" y="890489"/>
                  </a:lnTo>
                  <a:lnTo>
                    <a:pt x="363688" y="901713"/>
                  </a:lnTo>
                  <a:lnTo>
                    <a:pt x="408913" y="908615"/>
                  </a:lnTo>
                  <a:lnTo>
                    <a:pt x="455483" y="910967"/>
                  </a:lnTo>
                  <a:lnTo>
                    <a:pt x="502053" y="908615"/>
                  </a:lnTo>
                  <a:lnTo>
                    <a:pt x="547278" y="901713"/>
                  </a:lnTo>
                  <a:lnTo>
                    <a:pt x="590928" y="890489"/>
                  </a:lnTo>
                  <a:lnTo>
                    <a:pt x="632776" y="875172"/>
                  </a:lnTo>
                  <a:lnTo>
                    <a:pt x="672592" y="855991"/>
                  </a:lnTo>
                  <a:lnTo>
                    <a:pt x="710146" y="833176"/>
                  </a:lnTo>
                  <a:lnTo>
                    <a:pt x="745211" y="806955"/>
                  </a:lnTo>
                  <a:lnTo>
                    <a:pt x="777557" y="777557"/>
                  </a:lnTo>
                  <a:lnTo>
                    <a:pt x="806955" y="745211"/>
                  </a:lnTo>
                  <a:lnTo>
                    <a:pt x="833176" y="710146"/>
                  </a:lnTo>
                  <a:lnTo>
                    <a:pt x="855991" y="672592"/>
                  </a:lnTo>
                  <a:lnTo>
                    <a:pt x="875172" y="632776"/>
                  </a:lnTo>
                  <a:lnTo>
                    <a:pt x="890489" y="590928"/>
                  </a:lnTo>
                  <a:lnTo>
                    <a:pt x="901713" y="547278"/>
                  </a:lnTo>
                  <a:lnTo>
                    <a:pt x="908615" y="502053"/>
                  </a:lnTo>
                  <a:lnTo>
                    <a:pt x="910967" y="455483"/>
                  </a:lnTo>
                  <a:lnTo>
                    <a:pt x="908615" y="408913"/>
                  </a:lnTo>
                  <a:lnTo>
                    <a:pt x="901713" y="363688"/>
                  </a:lnTo>
                  <a:lnTo>
                    <a:pt x="890489" y="320038"/>
                  </a:lnTo>
                  <a:lnTo>
                    <a:pt x="875172" y="278190"/>
                  </a:lnTo>
                  <a:lnTo>
                    <a:pt x="855991" y="238374"/>
                  </a:lnTo>
                  <a:lnTo>
                    <a:pt x="833176" y="200820"/>
                  </a:lnTo>
                  <a:lnTo>
                    <a:pt x="806955" y="165755"/>
                  </a:lnTo>
                  <a:lnTo>
                    <a:pt x="777557" y="133409"/>
                  </a:lnTo>
                  <a:lnTo>
                    <a:pt x="745211" y="104011"/>
                  </a:lnTo>
                  <a:lnTo>
                    <a:pt x="710146" y="77790"/>
                  </a:lnTo>
                  <a:lnTo>
                    <a:pt x="672592" y="54975"/>
                  </a:lnTo>
                  <a:lnTo>
                    <a:pt x="632776" y="35794"/>
                  </a:lnTo>
                  <a:lnTo>
                    <a:pt x="590928" y="20477"/>
                  </a:lnTo>
                  <a:lnTo>
                    <a:pt x="547278" y="9253"/>
                  </a:lnTo>
                  <a:lnTo>
                    <a:pt x="502053" y="2351"/>
                  </a:lnTo>
                  <a:lnTo>
                    <a:pt x="455483" y="0"/>
                  </a:lnTo>
                  <a:close/>
                </a:path>
              </a:pathLst>
            </a:custGeom>
            <a:solidFill>
              <a:srgbClr val="F3903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348" name="CustomShape 60"/>
          <p:cNvSpPr/>
          <p:nvPr/>
        </p:nvSpPr>
        <p:spPr>
          <a:xfrm>
            <a:off x="1157760" y="6261480"/>
            <a:ext cx="4248000" cy="54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404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111"/>
              </a:spcBef>
            </a:pPr>
            <a:r>
              <a:rPr lang="ru-RU" sz="3450" b="1" strike="noStrike" spc="-1" dirty="0">
                <a:latin typeface="Arial"/>
              </a:rPr>
              <a:t>Ресурсный центр</a:t>
            </a:r>
            <a:endParaRPr lang="ru-RU" sz="3450" b="0" strike="noStrike" spc="-1" dirty="0">
              <a:latin typeface="Arial"/>
            </a:endParaRPr>
          </a:p>
        </p:txBody>
      </p:sp>
      <p:sp>
        <p:nvSpPr>
          <p:cNvPr id="349" name="CustomShape 61"/>
          <p:cNvSpPr/>
          <p:nvPr/>
        </p:nvSpPr>
        <p:spPr>
          <a:xfrm>
            <a:off x="972720" y="8374320"/>
            <a:ext cx="4320000" cy="10656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404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111"/>
              </a:spcBef>
            </a:pPr>
            <a:r>
              <a:rPr lang="ru-RU" sz="3450" b="1" strike="noStrike" spc="-1" dirty="0">
                <a:latin typeface="Arial"/>
              </a:rPr>
              <a:t>Комплекс отдыха и развития</a:t>
            </a:r>
            <a:endParaRPr lang="ru-RU" sz="3450" b="0" strike="noStrike" spc="-1" dirty="0">
              <a:latin typeface="Arial"/>
            </a:endParaRPr>
          </a:p>
        </p:txBody>
      </p:sp>
      <p:pic>
        <p:nvPicPr>
          <p:cNvPr id="350" name="Рисунок 349"/>
          <p:cNvPicPr/>
          <p:nvPr/>
        </p:nvPicPr>
        <p:blipFill>
          <a:blip r:embed="rId5"/>
          <a:stretch/>
        </p:blipFill>
        <p:spPr>
          <a:xfrm>
            <a:off x="7228800" y="2448000"/>
            <a:ext cx="5011200" cy="3758400"/>
          </a:xfrm>
          <a:prstGeom prst="rect">
            <a:avLst/>
          </a:prstGeom>
          <a:ln>
            <a:noFill/>
          </a:ln>
        </p:spPr>
      </p:pic>
      <p:pic>
        <p:nvPicPr>
          <p:cNvPr id="351" name="Рисунок 350"/>
          <p:cNvPicPr/>
          <p:nvPr/>
        </p:nvPicPr>
        <p:blipFill>
          <a:blip r:embed="rId6"/>
          <a:stretch/>
        </p:blipFill>
        <p:spPr>
          <a:xfrm>
            <a:off x="12287520" y="3143520"/>
            <a:ext cx="5295960" cy="3967920"/>
          </a:xfrm>
          <a:prstGeom prst="rect">
            <a:avLst/>
          </a:prstGeom>
          <a:ln>
            <a:noFill/>
          </a:ln>
        </p:spPr>
      </p:pic>
      <p:pic>
        <p:nvPicPr>
          <p:cNvPr id="352" name="Рисунок 351"/>
          <p:cNvPicPr/>
          <p:nvPr/>
        </p:nvPicPr>
        <p:blipFill>
          <a:blip r:embed="rId7"/>
          <a:stretch/>
        </p:blipFill>
        <p:spPr>
          <a:xfrm>
            <a:off x="7056000" y="6261480"/>
            <a:ext cx="6605640" cy="3422520"/>
          </a:xfrm>
          <a:prstGeom prst="rect">
            <a:avLst/>
          </a:prstGeom>
          <a:ln>
            <a:noFill/>
          </a:ln>
        </p:spPr>
      </p:pic>
      <p:pic>
        <p:nvPicPr>
          <p:cNvPr id="353" name="Рисунок 352"/>
          <p:cNvPicPr/>
          <p:nvPr/>
        </p:nvPicPr>
        <p:blipFill>
          <a:blip r:embed="rId8"/>
          <a:stretch/>
        </p:blipFill>
        <p:spPr>
          <a:xfrm>
            <a:off x="13536360" y="7040880"/>
            <a:ext cx="5425920" cy="3615120"/>
          </a:xfrm>
          <a:prstGeom prst="rect">
            <a:avLst/>
          </a:prstGeom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54" name="Group 1"/>
          <p:cNvGrpSpPr/>
          <p:nvPr/>
        </p:nvGrpSpPr>
        <p:grpSpPr>
          <a:xfrm>
            <a:off x="1024560" y="690480"/>
            <a:ext cx="1702080" cy="1702080"/>
            <a:chOff x="1024560" y="690480"/>
            <a:chExt cx="1702080" cy="1702080"/>
          </a:xfrm>
        </p:grpSpPr>
        <p:sp>
          <p:nvSpPr>
            <p:cNvPr id="355" name="CustomShape 2"/>
            <p:cNvSpPr/>
            <p:nvPr/>
          </p:nvSpPr>
          <p:spPr>
            <a:xfrm>
              <a:off x="1024560" y="690480"/>
              <a:ext cx="1702080" cy="1702080"/>
            </a:xfrm>
            <a:custGeom>
              <a:avLst/>
              <a:gdLst/>
              <a:ahLst/>
              <a:cxnLst/>
              <a:rect l="l" t="t" r="r" b="b"/>
              <a:pathLst>
                <a:path w="1702435" h="1702435">
                  <a:moveTo>
                    <a:pt x="851188" y="0"/>
                  </a:moveTo>
                  <a:lnTo>
                    <a:pt x="802963" y="1349"/>
                  </a:lnTo>
                  <a:lnTo>
                    <a:pt x="755435" y="5351"/>
                  </a:lnTo>
                  <a:lnTo>
                    <a:pt x="708674" y="11931"/>
                  </a:lnTo>
                  <a:lnTo>
                    <a:pt x="662755" y="21018"/>
                  </a:lnTo>
                  <a:lnTo>
                    <a:pt x="617750" y="32540"/>
                  </a:lnTo>
                  <a:lnTo>
                    <a:pt x="573730" y="46423"/>
                  </a:lnTo>
                  <a:lnTo>
                    <a:pt x="530768" y="62596"/>
                  </a:lnTo>
                  <a:lnTo>
                    <a:pt x="488938" y="80986"/>
                  </a:lnTo>
                  <a:lnTo>
                    <a:pt x="448310" y="101521"/>
                  </a:lnTo>
                  <a:lnTo>
                    <a:pt x="408959" y="124128"/>
                  </a:lnTo>
                  <a:lnTo>
                    <a:pt x="370955" y="148735"/>
                  </a:lnTo>
                  <a:lnTo>
                    <a:pt x="334372" y="175270"/>
                  </a:lnTo>
                  <a:lnTo>
                    <a:pt x="299282" y="203659"/>
                  </a:lnTo>
                  <a:lnTo>
                    <a:pt x="265757" y="233832"/>
                  </a:lnTo>
                  <a:lnTo>
                    <a:pt x="233870" y="265715"/>
                  </a:lnTo>
                  <a:lnTo>
                    <a:pt x="203694" y="299235"/>
                  </a:lnTo>
                  <a:lnTo>
                    <a:pt x="175300" y="334321"/>
                  </a:lnTo>
                  <a:lnTo>
                    <a:pt x="148762" y="370901"/>
                  </a:lnTo>
                  <a:lnTo>
                    <a:pt x="124151" y="408901"/>
                  </a:lnTo>
                  <a:lnTo>
                    <a:pt x="101540" y="448249"/>
                  </a:lnTo>
                  <a:lnTo>
                    <a:pt x="81002" y="488874"/>
                  </a:lnTo>
                  <a:lnTo>
                    <a:pt x="62608" y="530702"/>
                  </a:lnTo>
                  <a:lnTo>
                    <a:pt x="46433" y="573661"/>
                  </a:lnTo>
                  <a:lnTo>
                    <a:pt x="32547" y="617678"/>
                  </a:lnTo>
                  <a:lnTo>
                    <a:pt x="21023" y="662683"/>
                  </a:lnTo>
                  <a:lnTo>
                    <a:pt x="11934" y="708601"/>
                  </a:lnTo>
                  <a:lnTo>
                    <a:pt x="5352" y="755360"/>
                  </a:lnTo>
                  <a:lnTo>
                    <a:pt x="1350" y="802889"/>
                  </a:lnTo>
                  <a:lnTo>
                    <a:pt x="0" y="851115"/>
                  </a:lnTo>
                  <a:lnTo>
                    <a:pt x="1350" y="899335"/>
                  </a:lnTo>
                  <a:lnTo>
                    <a:pt x="5352" y="946858"/>
                  </a:lnTo>
                  <a:lnTo>
                    <a:pt x="11934" y="993613"/>
                  </a:lnTo>
                  <a:lnTo>
                    <a:pt x="21023" y="1039528"/>
                  </a:lnTo>
                  <a:lnTo>
                    <a:pt x="32547" y="1084529"/>
                  </a:lnTo>
                  <a:lnTo>
                    <a:pt x="46433" y="1128545"/>
                  </a:lnTo>
                  <a:lnTo>
                    <a:pt x="62608" y="1171502"/>
                  </a:lnTo>
                  <a:lnTo>
                    <a:pt x="81002" y="1213329"/>
                  </a:lnTo>
                  <a:lnTo>
                    <a:pt x="101540" y="1253953"/>
                  </a:lnTo>
                  <a:lnTo>
                    <a:pt x="124151" y="1293301"/>
                  </a:lnTo>
                  <a:lnTo>
                    <a:pt x="148762" y="1331302"/>
                  </a:lnTo>
                  <a:lnTo>
                    <a:pt x="175300" y="1367882"/>
                  </a:lnTo>
                  <a:lnTo>
                    <a:pt x="203694" y="1402969"/>
                  </a:lnTo>
                  <a:lnTo>
                    <a:pt x="233870" y="1436491"/>
                  </a:lnTo>
                  <a:lnTo>
                    <a:pt x="265757" y="1468375"/>
                  </a:lnTo>
                  <a:lnTo>
                    <a:pt x="299282" y="1498550"/>
                  </a:lnTo>
                  <a:lnTo>
                    <a:pt x="334372" y="1526941"/>
                  </a:lnTo>
                  <a:lnTo>
                    <a:pt x="370955" y="1553478"/>
                  </a:lnTo>
                  <a:lnTo>
                    <a:pt x="408959" y="1578087"/>
                  </a:lnTo>
                  <a:lnTo>
                    <a:pt x="448310" y="1600696"/>
                  </a:lnTo>
                  <a:lnTo>
                    <a:pt x="488938" y="1621233"/>
                  </a:lnTo>
                  <a:lnTo>
                    <a:pt x="530768" y="1639625"/>
                  </a:lnTo>
                  <a:lnTo>
                    <a:pt x="573730" y="1655800"/>
                  </a:lnTo>
                  <a:lnTo>
                    <a:pt x="617750" y="1669685"/>
                  </a:lnTo>
                  <a:lnTo>
                    <a:pt x="662755" y="1681208"/>
                  </a:lnTo>
                  <a:lnTo>
                    <a:pt x="708674" y="1690297"/>
                  </a:lnTo>
                  <a:lnTo>
                    <a:pt x="755435" y="1696878"/>
                  </a:lnTo>
                  <a:lnTo>
                    <a:pt x="802963" y="1700880"/>
                  </a:lnTo>
                  <a:lnTo>
                    <a:pt x="851188" y="1702230"/>
                  </a:lnTo>
                  <a:lnTo>
                    <a:pt x="899409" y="1700880"/>
                  </a:lnTo>
                  <a:lnTo>
                    <a:pt x="946934" y="1696878"/>
                  </a:lnTo>
                  <a:lnTo>
                    <a:pt x="993690" y="1690297"/>
                  </a:lnTo>
                  <a:lnTo>
                    <a:pt x="1039606" y="1681208"/>
                  </a:lnTo>
                  <a:lnTo>
                    <a:pt x="1084609" y="1669685"/>
                  </a:lnTo>
                  <a:lnTo>
                    <a:pt x="1128626" y="1655800"/>
                  </a:lnTo>
                  <a:lnTo>
                    <a:pt x="1171584" y="1639625"/>
                  </a:lnTo>
                  <a:lnTo>
                    <a:pt x="1213413" y="1621233"/>
                  </a:lnTo>
                  <a:lnTo>
                    <a:pt x="1254038" y="1600696"/>
                  </a:lnTo>
                  <a:lnTo>
                    <a:pt x="1293388" y="1578087"/>
                  </a:lnTo>
                  <a:lnTo>
                    <a:pt x="1331390" y="1553478"/>
                  </a:lnTo>
                  <a:lnTo>
                    <a:pt x="1367971" y="1526941"/>
                  </a:lnTo>
                  <a:lnTo>
                    <a:pt x="1403060" y="1498550"/>
                  </a:lnTo>
                  <a:lnTo>
                    <a:pt x="1436583" y="1468375"/>
                  </a:lnTo>
                  <a:lnTo>
                    <a:pt x="1468469" y="1436491"/>
                  </a:lnTo>
                  <a:lnTo>
                    <a:pt x="1498645" y="1402969"/>
                  </a:lnTo>
                  <a:lnTo>
                    <a:pt x="1527037" y="1367882"/>
                  </a:lnTo>
                  <a:lnTo>
                    <a:pt x="1553575" y="1331302"/>
                  </a:lnTo>
                  <a:lnTo>
                    <a:pt x="1578186" y="1293301"/>
                  </a:lnTo>
                  <a:lnTo>
                    <a:pt x="1600796" y="1253953"/>
                  </a:lnTo>
                  <a:lnTo>
                    <a:pt x="1621334" y="1213329"/>
                  </a:lnTo>
                  <a:lnTo>
                    <a:pt x="1639727" y="1171502"/>
                  </a:lnTo>
                  <a:lnTo>
                    <a:pt x="1655902" y="1128545"/>
                  </a:lnTo>
                  <a:lnTo>
                    <a:pt x="1669788" y="1084529"/>
                  </a:lnTo>
                  <a:lnTo>
                    <a:pt x="1681312" y="1039528"/>
                  </a:lnTo>
                  <a:lnTo>
                    <a:pt x="1690401" y="993613"/>
                  </a:lnTo>
                  <a:lnTo>
                    <a:pt x="1696983" y="946858"/>
                  </a:lnTo>
                  <a:lnTo>
                    <a:pt x="1700985" y="899335"/>
                  </a:lnTo>
                  <a:lnTo>
                    <a:pt x="1702335" y="851115"/>
                  </a:lnTo>
                  <a:lnTo>
                    <a:pt x="1700781" y="799004"/>
                  </a:lnTo>
                  <a:lnTo>
                    <a:pt x="1696129" y="747466"/>
                  </a:lnTo>
                  <a:lnTo>
                    <a:pt x="1688395" y="696557"/>
                  </a:lnTo>
                  <a:lnTo>
                    <a:pt x="1677593" y="646336"/>
                  </a:lnTo>
                  <a:lnTo>
                    <a:pt x="1663739" y="596860"/>
                  </a:lnTo>
                  <a:lnTo>
                    <a:pt x="1646847" y="548186"/>
                  </a:lnTo>
                  <a:lnTo>
                    <a:pt x="1626934" y="500372"/>
                  </a:lnTo>
                  <a:lnTo>
                    <a:pt x="1587040" y="474676"/>
                  </a:lnTo>
                  <a:lnTo>
                    <a:pt x="1549886" y="495266"/>
                  </a:lnTo>
                  <a:lnTo>
                    <a:pt x="1547136" y="536496"/>
                  </a:lnTo>
                  <a:lnTo>
                    <a:pt x="1567732" y="586590"/>
                  </a:lnTo>
                  <a:lnTo>
                    <a:pt x="1584614" y="637724"/>
                  </a:lnTo>
                  <a:lnTo>
                    <a:pt x="1597768" y="689820"/>
                  </a:lnTo>
                  <a:lnTo>
                    <a:pt x="1607180" y="742802"/>
                  </a:lnTo>
                  <a:lnTo>
                    <a:pt x="1612837" y="796593"/>
                  </a:lnTo>
                  <a:lnTo>
                    <a:pt x="1614725" y="851115"/>
                  </a:lnTo>
                  <a:lnTo>
                    <a:pt x="1613220" y="899329"/>
                  </a:lnTo>
                  <a:lnTo>
                    <a:pt x="1608765" y="946756"/>
                  </a:lnTo>
                  <a:lnTo>
                    <a:pt x="1601450" y="993307"/>
                  </a:lnTo>
                  <a:lnTo>
                    <a:pt x="1591365" y="1038890"/>
                  </a:lnTo>
                  <a:lnTo>
                    <a:pt x="1578601" y="1083416"/>
                  </a:lnTo>
                  <a:lnTo>
                    <a:pt x="1563247" y="1126795"/>
                  </a:lnTo>
                  <a:lnTo>
                    <a:pt x="1545394" y="1168937"/>
                  </a:lnTo>
                  <a:lnTo>
                    <a:pt x="1525132" y="1209751"/>
                  </a:lnTo>
                  <a:lnTo>
                    <a:pt x="1502550" y="1249148"/>
                  </a:lnTo>
                  <a:lnTo>
                    <a:pt x="1477740" y="1287036"/>
                  </a:lnTo>
                  <a:lnTo>
                    <a:pt x="1450791" y="1323327"/>
                  </a:lnTo>
                  <a:lnTo>
                    <a:pt x="1421793" y="1357930"/>
                  </a:lnTo>
                  <a:lnTo>
                    <a:pt x="1390837" y="1390754"/>
                  </a:lnTo>
                  <a:lnTo>
                    <a:pt x="1358012" y="1421710"/>
                  </a:lnTo>
                  <a:lnTo>
                    <a:pt x="1323409" y="1450708"/>
                  </a:lnTo>
                  <a:lnTo>
                    <a:pt x="1287118" y="1477657"/>
                  </a:lnTo>
                  <a:lnTo>
                    <a:pt x="1249229" y="1502467"/>
                  </a:lnTo>
                  <a:lnTo>
                    <a:pt x="1209832" y="1525048"/>
                  </a:lnTo>
                  <a:lnTo>
                    <a:pt x="1169017" y="1545311"/>
                  </a:lnTo>
                  <a:lnTo>
                    <a:pt x="1126874" y="1563164"/>
                  </a:lnTo>
                  <a:lnTo>
                    <a:pt x="1083495" y="1578517"/>
                  </a:lnTo>
                  <a:lnTo>
                    <a:pt x="1038967" y="1591282"/>
                  </a:lnTo>
                  <a:lnTo>
                    <a:pt x="993383" y="1601366"/>
                  </a:lnTo>
                  <a:lnTo>
                    <a:pt x="946832" y="1608681"/>
                  </a:lnTo>
                  <a:lnTo>
                    <a:pt x="899403" y="1613136"/>
                  </a:lnTo>
                  <a:lnTo>
                    <a:pt x="851188" y="1614641"/>
                  </a:lnTo>
                  <a:lnTo>
                    <a:pt x="802968" y="1613136"/>
                  </a:lnTo>
                  <a:lnTo>
                    <a:pt x="755536" y="1608681"/>
                  </a:lnTo>
                  <a:lnTo>
                    <a:pt x="708980" y="1601366"/>
                  </a:lnTo>
                  <a:lnTo>
                    <a:pt x="663392" y="1591282"/>
                  </a:lnTo>
                  <a:lnTo>
                    <a:pt x="618861" y="1578517"/>
                  </a:lnTo>
                  <a:lnTo>
                    <a:pt x="575478" y="1563164"/>
                  </a:lnTo>
                  <a:lnTo>
                    <a:pt x="533332" y="1545311"/>
                  </a:lnTo>
                  <a:lnTo>
                    <a:pt x="492515" y="1525048"/>
                  </a:lnTo>
                  <a:lnTo>
                    <a:pt x="453115" y="1502467"/>
                  </a:lnTo>
                  <a:lnTo>
                    <a:pt x="415223" y="1477657"/>
                  </a:lnTo>
                  <a:lnTo>
                    <a:pt x="378930" y="1450708"/>
                  </a:lnTo>
                  <a:lnTo>
                    <a:pt x="344325" y="1421710"/>
                  </a:lnTo>
                  <a:lnTo>
                    <a:pt x="311498" y="1390754"/>
                  </a:lnTo>
                  <a:lnTo>
                    <a:pt x="280540" y="1357930"/>
                  </a:lnTo>
                  <a:lnTo>
                    <a:pt x="251540" y="1323327"/>
                  </a:lnTo>
                  <a:lnTo>
                    <a:pt x="224590" y="1287036"/>
                  </a:lnTo>
                  <a:lnTo>
                    <a:pt x="199778" y="1249148"/>
                  </a:lnTo>
                  <a:lnTo>
                    <a:pt x="177196" y="1209751"/>
                  </a:lnTo>
                  <a:lnTo>
                    <a:pt x="156933" y="1168937"/>
                  </a:lnTo>
                  <a:lnTo>
                    <a:pt x="139079" y="1126795"/>
                  </a:lnTo>
                  <a:lnTo>
                    <a:pt x="123724" y="1083416"/>
                  </a:lnTo>
                  <a:lnTo>
                    <a:pt x="110960" y="1038890"/>
                  </a:lnTo>
                  <a:lnTo>
                    <a:pt x="100874" y="993307"/>
                  </a:lnTo>
                  <a:lnTo>
                    <a:pt x="93559" y="946756"/>
                  </a:lnTo>
                  <a:lnTo>
                    <a:pt x="89104" y="899329"/>
                  </a:lnTo>
                  <a:lnTo>
                    <a:pt x="87599" y="851115"/>
                  </a:lnTo>
                  <a:lnTo>
                    <a:pt x="89104" y="802895"/>
                  </a:lnTo>
                  <a:lnTo>
                    <a:pt x="93559" y="755462"/>
                  </a:lnTo>
                  <a:lnTo>
                    <a:pt x="100874" y="708906"/>
                  </a:lnTo>
                  <a:lnTo>
                    <a:pt x="110960" y="663318"/>
                  </a:lnTo>
                  <a:lnTo>
                    <a:pt x="123724" y="618787"/>
                  </a:lnTo>
                  <a:lnTo>
                    <a:pt x="139079" y="575403"/>
                  </a:lnTo>
                  <a:lnTo>
                    <a:pt x="156933" y="533257"/>
                  </a:lnTo>
                  <a:lnTo>
                    <a:pt x="177196" y="492439"/>
                  </a:lnTo>
                  <a:lnTo>
                    <a:pt x="199778" y="453039"/>
                  </a:lnTo>
                  <a:lnTo>
                    <a:pt x="224590" y="415146"/>
                  </a:lnTo>
                  <a:lnTo>
                    <a:pt x="251540" y="378852"/>
                  </a:lnTo>
                  <a:lnTo>
                    <a:pt x="280540" y="344247"/>
                  </a:lnTo>
                  <a:lnTo>
                    <a:pt x="311498" y="311419"/>
                  </a:lnTo>
                  <a:lnTo>
                    <a:pt x="344325" y="280461"/>
                  </a:lnTo>
                  <a:lnTo>
                    <a:pt x="378930" y="251461"/>
                  </a:lnTo>
                  <a:lnTo>
                    <a:pt x="415223" y="224510"/>
                  </a:lnTo>
                  <a:lnTo>
                    <a:pt x="453115" y="199697"/>
                  </a:lnTo>
                  <a:lnTo>
                    <a:pt x="492515" y="177114"/>
                  </a:lnTo>
                  <a:lnTo>
                    <a:pt x="533332" y="156851"/>
                  </a:lnTo>
                  <a:lnTo>
                    <a:pt x="575478" y="138996"/>
                  </a:lnTo>
                  <a:lnTo>
                    <a:pt x="618861" y="123642"/>
                  </a:lnTo>
                  <a:lnTo>
                    <a:pt x="663392" y="110876"/>
                  </a:lnTo>
                  <a:lnTo>
                    <a:pt x="708980" y="100791"/>
                  </a:lnTo>
                  <a:lnTo>
                    <a:pt x="755536" y="93476"/>
                  </a:lnTo>
                  <a:lnTo>
                    <a:pt x="802968" y="89020"/>
                  </a:lnTo>
                  <a:lnTo>
                    <a:pt x="851188" y="87515"/>
                  </a:lnTo>
                  <a:lnTo>
                    <a:pt x="901730" y="89149"/>
                  </a:lnTo>
                  <a:lnTo>
                    <a:pt x="951704" y="94039"/>
                  </a:lnTo>
                  <a:lnTo>
                    <a:pt x="1001031" y="102169"/>
                  </a:lnTo>
                  <a:lnTo>
                    <a:pt x="1049630" y="113525"/>
                  </a:lnTo>
                  <a:lnTo>
                    <a:pt x="1097423" y="128090"/>
                  </a:lnTo>
                  <a:lnTo>
                    <a:pt x="1144331" y="145848"/>
                  </a:lnTo>
                  <a:lnTo>
                    <a:pt x="1149776" y="148047"/>
                  </a:lnTo>
                  <a:lnTo>
                    <a:pt x="1155399" y="149210"/>
                  </a:lnTo>
                  <a:lnTo>
                    <a:pt x="1161168" y="149210"/>
                  </a:lnTo>
                  <a:lnTo>
                    <a:pt x="1174008" y="147301"/>
                  </a:lnTo>
                  <a:lnTo>
                    <a:pt x="1185482" y="141870"/>
                  </a:lnTo>
                  <a:lnTo>
                    <a:pt x="1194906" y="133360"/>
                  </a:lnTo>
                  <a:lnTo>
                    <a:pt x="1201596" y="122216"/>
                  </a:lnTo>
                  <a:lnTo>
                    <a:pt x="1204956" y="105192"/>
                  </a:lnTo>
                  <a:lnTo>
                    <a:pt x="1201642" y="88743"/>
                  </a:lnTo>
                  <a:lnTo>
                    <a:pt x="1133221" y="47782"/>
                  </a:lnTo>
                  <a:lnTo>
                    <a:pt x="1087694" y="33221"/>
                  </a:lnTo>
                  <a:lnTo>
                    <a:pt x="1041501" y="21286"/>
                  </a:lnTo>
                  <a:lnTo>
                    <a:pt x="994699" y="11987"/>
                  </a:lnTo>
                  <a:lnTo>
                    <a:pt x="947342" y="5334"/>
                  </a:lnTo>
                  <a:lnTo>
                    <a:pt x="899486" y="1335"/>
                  </a:lnTo>
                  <a:lnTo>
                    <a:pt x="851188" y="0"/>
                  </a:lnTo>
                  <a:close/>
                </a:path>
              </a:pathLst>
            </a:custGeom>
            <a:solidFill>
              <a:srgbClr val="4B2A8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6" name="CustomShape 3"/>
            <p:cNvSpPr/>
            <p:nvPr/>
          </p:nvSpPr>
          <p:spPr>
            <a:xfrm>
              <a:off x="2242800" y="775800"/>
              <a:ext cx="388800" cy="388800"/>
            </a:xfrm>
            <a:custGeom>
              <a:avLst/>
              <a:gdLst/>
              <a:ahLst/>
              <a:cxnLst/>
              <a:rect l="l" t="t" r="r" b="b"/>
              <a:pathLst>
                <a:path w="389255" h="389255">
                  <a:moveTo>
                    <a:pt x="194329" y="0"/>
                  </a:moveTo>
                  <a:lnTo>
                    <a:pt x="149764" y="5132"/>
                  </a:lnTo>
                  <a:lnTo>
                    <a:pt x="108858" y="19751"/>
                  </a:lnTo>
                  <a:lnTo>
                    <a:pt x="72776" y="42691"/>
                  </a:lnTo>
                  <a:lnTo>
                    <a:pt x="42684" y="72785"/>
                  </a:lnTo>
                  <a:lnTo>
                    <a:pt x="19747" y="108867"/>
                  </a:lnTo>
                  <a:lnTo>
                    <a:pt x="5131" y="149770"/>
                  </a:lnTo>
                  <a:lnTo>
                    <a:pt x="0" y="194329"/>
                  </a:lnTo>
                  <a:lnTo>
                    <a:pt x="5131" y="238891"/>
                  </a:lnTo>
                  <a:lnTo>
                    <a:pt x="19747" y="279799"/>
                  </a:lnTo>
                  <a:lnTo>
                    <a:pt x="42684" y="315885"/>
                  </a:lnTo>
                  <a:lnTo>
                    <a:pt x="72776" y="345982"/>
                  </a:lnTo>
                  <a:lnTo>
                    <a:pt x="108858" y="368925"/>
                  </a:lnTo>
                  <a:lnTo>
                    <a:pt x="149764" y="383546"/>
                  </a:lnTo>
                  <a:lnTo>
                    <a:pt x="194329" y="388679"/>
                  </a:lnTo>
                  <a:lnTo>
                    <a:pt x="238884" y="383546"/>
                  </a:lnTo>
                  <a:lnTo>
                    <a:pt x="279788" y="368925"/>
                  </a:lnTo>
                  <a:lnTo>
                    <a:pt x="315872" y="345982"/>
                  </a:lnTo>
                  <a:lnTo>
                    <a:pt x="345969" y="315885"/>
                  </a:lnTo>
                  <a:lnTo>
                    <a:pt x="368913" y="279799"/>
                  </a:lnTo>
                  <a:lnTo>
                    <a:pt x="383535" y="238891"/>
                  </a:lnTo>
                  <a:lnTo>
                    <a:pt x="388668" y="194329"/>
                  </a:lnTo>
                  <a:lnTo>
                    <a:pt x="383535" y="149770"/>
                  </a:lnTo>
                  <a:lnTo>
                    <a:pt x="368913" y="108867"/>
                  </a:lnTo>
                  <a:lnTo>
                    <a:pt x="345969" y="72785"/>
                  </a:lnTo>
                  <a:lnTo>
                    <a:pt x="315872" y="42691"/>
                  </a:lnTo>
                  <a:lnTo>
                    <a:pt x="279788" y="19751"/>
                  </a:lnTo>
                  <a:lnTo>
                    <a:pt x="238884" y="5132"/>
                  </a:lnTo>
                  <a:lnTo>
                    <a:pt x="194329" y="0"/>
                  </a:lnTo>
                  <a:close/>
                </a:path>
              </a:pathLst>
            </a:custGeom>
            <a:solidFill>
              <a:srgbClr val="7BBBB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357" name="object 5"/>
            <p:cNvPicPr/>
            <p:nvPr/>
          </p:nvPicPr>
          <p:blipFill>
            <a:blip r:embed="rId2"/>
            <a:stretch/>
          </p:blipFill>
          <p:spPr>
            <a:xfrm>
              <a:off x="2270880" y="922320"/>
              <a:ext cx="331560" cy="95400"/>
            </a:xfrm>
            <a:prstGeom prst="rect">
              <a:avLst/>
            </a:prstGeom>
            <a:ln>
              <a:noFill/>
            </a:ln>
          </p:spPr>
        </p:pic>
        <p:sp>
          <p:nvSpPr>
            <p:cNvPr id="358" name="CustomShape 4"/>
            <p:cNvSpPr/>
            <p:nvPr/>
          </p:nvSpPr>
          <p:spPr>
            <a:xfrm>
              <a:off x="1544400" y="1081080"/>
              <a:ext cx="143280" cy="257400"/>
            </a:xfrm>
            <a:custGeom>
              <a:avLst/>
              <a:gdLst/>
              <a:ahLst/>
              <a:cxnLst/>
              <a:rect l="l" t="t" r="r" b="b"/>
              <a:pathLst>
                <a:path w="143510" h="257809">
                  <a:moveTo>
                    <a:pt x="0" y="0"/>
                  </a:moveTo>
                  <a:lnTo>
                    <a:pt x="141608" y="257646"/>
                  </a:lnTo>
                  <a:lnTo>
                    <a:pt x="143231" y="8393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E95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59" name="CustomShape 5"/>
            <p:cNvSpPr/>
            <p:nvPr/>
          </p:nvSpPr>
          <p:spPr>
            <a:xfrm>
              <a:off x="1544040" y="1596240"/>
              <a:ext cx="283320" cy="77760"/>
            </a:xfrm>
            <a:custGeom>
              <a:avLst/>
              <a:gdLst/>
              <a:ahLst/>
              <a:cxnLst/>
              <a:rect l="l" t="t" r="r" b="b"/>
              <a:pathLst>
                <a:path w="283844" h="78105">
                  <a:moveTo>
                    <a:pt x="283300" y="0"/>
                  </a:moveTo>
                  <a:lnTo>
                    <a:pt x="0" y="0"/>
                  </a:lnTo>
                  <a:lnTo>
                    <a:pt x="141681" y="77547"/>
                  </a:lnTo>
                  <a:lnTo>
                    <a:pt x="283300" y="0"/>
                  </a:lnTo>
                  <a:close/>
                </a:path>
              </a:pathLst>
            </a:custGeom>
            <a:solidFill>
              <a:srgbClr val="D3628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0" name="CustomShape 6"/>
            <p:cNvSpPr/>
            <p:nvPr/>
          </p:nvSpPr>
          <p:spPr>
            <a:xfrm>
              <a:off x="1969200" y="1338840"/>
              <a:ext cx="171000" cy="257400"/>
            </a:xfrm>
            <a:custGeom>
              <a:avLst/>
              <a:gdLst/>
              <a:ahLst/>
              <a:cxnLst/>
              <a:rect l="l" t="t" r="r" b="b"/>
              <a:pathLst>
                <a:path w="171450" h="257809">
                  <a:moveTo>
                    <a:pt x="0" y="0"/>
                  </a:moveTo>
                  <a:lnTo>
                    <a:pt x="171376" y="257688"/>
                  </a:lnTo>
                  <a:lnTo>
                    <a:pt x="171376" y="839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4612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1" name="CustomShape 7"/>
            <p:cNvSpPr/>
            <p:nvPr/>
          </p:nvSpPr>
          <p:spPr>
            <a:xfrm>
              <a:off x="1402920" y="1081080"/>
              <a:ext cx="141840" cy="257400"/>
            </a:xfrm>
            <a:custGeom>
              <a:avLst/>
              <a:gdLst/>
              <a:ahLst/>
              <a:cxnLst/>
              <a:rect l="l" t="t" r="r" b="b"/>
              <a:pathLst>
                <a:path w="142240" h="257809">
                  <a:moveTo>
                    <a:pt x="141639" y="0"/>
                  </a:moveTo>
                  <a:lnTo>
                    <a:pt x="0" y="83934"/>
                  </a:lnTo>
                  <a:lnTo>
                    <a:pt x="0" y="257646"/>
                  </a:lnTo>
                  <a:lnTo>
                    <a:pt x="141639" y="0"/>
                  </a:lnTo>
                  <a:close/>
                </a:path>
              </a:pathLst>
            </a:custGeom>
            <a:solidFill>
              <a:srgbClr val="1F605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2" name="CustomShape 8"/>
            <p:cNvSpPr/>
            <p:nvPr/>
          </p:nvSpPr>
          <p:spPr>
            <a:xfrm>
              <a:off x="1402200" y="1512360"/>
              <a:ext cx="141840" cy="257400"/>
            </a:xfrm>
            <a:custGeom>
              <a:avLst/>
              <a:gdLst/>
              <a:ahLst/>
              <a:cxnLst/>
              <a:rect l="l" t="t" r="r" b="b"/>
              <a:pathLst>
                <a:path w="142240" h="257810">
                  <a:moveTo>
                    <a:pt x="0" y="0"/>
                  </a:moveTo>
                  <a:lnTo>
                    <a:pt x="141660" y="257657"/>
                  </a:lnTo>
                  <a:lnTo>
                    <a:pt x="141660" y="839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A222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3" name="CustomShape 9"/>
            <p:cNvSpPr/>
            <p:nvPr/>
          </p:nvSpPr>
          <p:spPr>
            <a:xfrm>
              <a:off x="1544040" y="1596240"/>
              <a:ext cx="143640" cy="228960"/>
            </a:xfrm>
            <a:custGeom>
              <a:avLst/>
              <a:gdLst/>
              <a:ahLst/>
              <a:cxnLst/>
              <a:rect l="l" t="t" r="r" b="b"/>
              <a:pathLst>
                <a:path w="144144" h="229235">
                  <a:moveTo>
                    <a:pt x="0" y="0"/>
                  </a:moveTo>
                  <a:lnTo>
                    <a:pt x="143681" y="229144"/>
                  </a:lnTo>
                  <a:lnTo>
                    <a:pt x="141671" y="775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AB79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4" name="CustomShape 10"/>
            <p:cNvSpPr/>
            <p:nvPr/>
          </p:nvSpPr>
          <p:spPr>
            <a:xfrm>
              <a:off x="1827360" y="1596240"/>
              <a:ext cx="312840" cy="77760"/>
            </a:xfrm>
            <a:custGeom>
              <a:avLst/>
              <a:gdLst/>
              <a:ahLst/>
              <a:cxnLst/>
              <a:rect l="l" t="t" r="r" b="b"/>
              <a:pathLst>
                <a:path w="313055" h="78105">
                  <a:moveTo>
                    <a:pt x="313006" y="0"/>
                  </a:moveTo>
                  <a:lnTo>
                    <a:pt x="0" y="0"/>
                  </a:lnTo>
                  <a:lnTo>
                    <a:pt x="141629" y="77547"/>
                  </a:lnTo>
                  <a:lnTo>
                    <a:pt x="313006" y="0"/>
                  </a:lnTo>
                  <a:close/>
                </a:path>
              </a:pathLst>
            </a:custGeom>
            <a:solidFill>
              <a:srgbClr val="D04A8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5" name="CustomShape 11"/>
            <p:cNvSpPr/>
            <p:nvPr/>
          </p:nvSpPr>
          <p:spPr>
            <a:xfrm>
              <a:off x="1686600" y="1166400"/>
              <a:ext cx="144360" cy="173520"/>
            </a:xfrm>
            <a:custGeom>
              <a:avLst/>
              <a:gdLst/>
              <a:ahLst/>
              <a:cxnLst/>
              <a:rect l="l" t="t" r="r" b="b"/>
              <a:pathLst>
                <a:path w="144780" h="173990">
                  <a:moveTo>
                    <a:pt x="2460" y="0"/>
                  </a:moveTo>
                  <a:lnTo>
                    <a:pt x="0" y="173502"/>
                  </a:lnTo>
                  <a:lnTo>
                    <a:pt x="144759" y="89766"/>
                  </a:lnTo>
                  <a:lnTo>
                    <a:pt x="2460" y="0"/>
                  </a:lnTo>
                  <a:close/>
                </a:path>
              </a:pathLst>
            </a:custGeom>
            <a:solidFill>
              <a:srgbClr val="F8DA3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6" name="CustomShape 12"/>
            <p:cNvSpPr/>
            <p:nvPr/>
          </p:nvSpPr>
          <p:spPr>
            <a:xfrm>
              <a:off x="1685880" y="1824480"/>
              <a:ext cx="283320" cy="84240"/>
            </a:xfrm>
            <a:custGeom>
              <a:avLst/>
              <a:gdLst/>
              <a:ahLst/>
              <a:cxnLst/>
              <a:rect l="l" t="t" r="r" b="b"/>
              <a:pathLst>
                <a:path w="283844" h="84455">
                  <a:moveTo>
                    <a:pt x="283247" y="0"/>
                  </a:moveTo>
                  <a:lnTo>
                    <a:pt x="0" y="0"/>
                  </a:lnTo>
                  <a:lnTo>
                    <a:pt x="141618" y="83966"/>
                  </a:lnTo>
                  <a:lnTo>
                    <a:pt x="283247" y="0"/>
                  </a:lnTo>
                  <a:close/>
                </a:path>
              </a:pathLst>
            </a:custGeom>
            <a:solidFill>
              <a:srgbClr val="7A15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7" name="CustomShape 13"/>
            <p:cNvSpPr/>
            <p:nvPr/>
          </p:nvSpPr>
          <p:spPr>
            <a:xfrm>
              <a:off x="1685880" y="1824480"/>
              <a:ext cx="141840" cy="257400"/>
            </a:xfrm>
            <a:custGeom>
              <a:avLst/>
              <a:gdLst/>
              <a:ahLst/>
              <a:cxnLst/>
              <a:rect l="l" t="t" r="r" b="b"/>
              <a:pathLst>
                <a:path w="142239" h="257810">
                  <a:moveTo>
                    <a:pt x="0" y="0"/>
                  </a:moveTo>
                  <a:lnTo>
                    <a:pt x="141618" y="257678"/>
                  </a:lnTo>
                  <a:lnTo>
                    <a:pt x="141618" y="839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F2C4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8" name="CustomShape 14"/>
            <p:cNvSpPr/>
            <p:nvPr/>
          </p:nvSpPr>
          <p:spPr>
            <a:xfrm>
              <a:off x="1827360" y="1824480"/>
              <a:ext cx="141840" cy="257400"/>
            </a:xfrm>
            <a:custGeom>
              <a:avLst/>
              <a:gdLst/>
              <a:ahLst/>
              <a:cxnLst/>
              <a:rect l="l" t="t" r="r" b="b"/>
              <a:pathLst>
                <a:path w="142239" h="257810">
                  <a:moveTo>
                    <a:pt x="141629" y="0"/>
                  </a:moveTo>
                  <a:lnTo>
                    <a:pt x="0" y="83966"/>
                  </a:lnTo>
                  <a:lnTo>
                    <a:pt x="0" y="257678"/>
                  </a:lnTo>
                  <a:lnTo>
                    <a:pt x="141629" y="0"/>
                  </a:lnTo>
                  <a:close/>
                </a:path>
              </a:pathLst>
            </a:custGeom>
            <a:solidFill>
              <a:srgbClr val="751A4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69" name="CustomShape 15"/>
            <p:cNvSpPr/>
            <p:nvPr/>
          </p:nvSpPr>
          <p:spPr>
            <a:xfrm>
              <a:off x="1831320" y="1164960"/>
              <a:ext cx="138240" cy="173520"/>
            </a:xfrm>
            <a:custGeom>
              <a:avLst/>
              <a:gdLst/>
              <a:ahLst/>
              <a:cxnLst/>
              <a:rect l="l" t="t" r="r" b="b"/>
              <a:pathLst>
                <a:path w="138430" h="173990">
                  <a:moveTo>
                    <a:pt x="137859" y="0"/>
                  </a:moveTo>
                  <a:lnTo>
                    <a:pt x="0" y="91201"/>
                  </a:lnTo>
                  <a:lnTo>
                    <a:pt x="137734" y="173711"/>
                  </a:lnTo>
                  <a:lnTo>
                    <a:pt x="137859" y="0"/>
                  </a:lnTo>
                  <a:close/>
                </a:path>
              </a:pathLst>
            </a:custGeom>
            <a:solidFill>
              <a:srgbClr val="D2A88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370" name="object 18"/>
            <p:cNvPicPr/>
            <p:nvPr/>
          </p:nvPicPr>
          <p:blipFill>
            <a:blip r:embed="rId3"/>
            <a:stretch/>
          </p:blipFill>
          <p:spPr>
            <a:xfrm>
              <a:off x="1827360" y="1596240"/>
              <a:ext cx="312480" cy="227520"/>
            </a:xfrm>
            <a:prstGeom prst="rect">
              <a:avLst/>
            </a:prstGeom>
            <a:ln>
              <a:noFill/>
            </a:ln>
          </p:spPr>
        </p:pic>
        <p:sp>
          <p:nvSpPr>
            <p:cNvPr id="371" name="CustomShape 16"/>
            <p:cNvSpPr/>
            <p:nvPr/>
          </p:nvSpPr>
          <p:spPr>
            <a:xfrm>
              <a:off x="1827360" y="1770120"/>
              <a:ext cx="312840" cy="312120"/>
            </a:xfrm>
            <a:custGeom>
              <a:avLst/>
              <a:gdLst/>
              <a:ahLst/>
              <a:cxnLst/>
              <a:rect l="l" t="t" r="r" b="b"/>
              <a:pathLst>
                <a:path w="313055" h="312419">
                  <a:moveTo>
                    <a:pt x="313037" y="0"/>
                  </a:moveTo>
                  <a:lnTo>
                    <a:pt x="141629" y="54228"/>
                  </a:lnTo>
                  <a:lnTo>
                    <a:pt x="0" y="311906"/>
                  </a:lnTo>
                  <a:lnTo>
                    <a:pt x="313037" y="0"/>
                  </a:lnTo>
                  <a:close/>
                </a:path>
              </a:pathLst>
            </a:custGeom>
            <a:solidFill>
              <a:srgbClr val="D3628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2" name="CustomShape 17"/>
            <p:cNvSpPr/>
            <p:nvPr/>
          </p:nvSpPr>
          <p:spPr>
            <a:xfrm>
              <a:off x="1685880" y="1596240"/>
              <a:ext cx="141840" cy="227520"/>
            </a:xfrm>
            <a:custGeom>
              <a:avLst/>
              <a:gdLst/>
              <a:ahLst/>
              <a:cxnLst/>
              <a:rect l="l" t="t" r="r" b="b"/>
              <a:pathLst>
                <a:path w="142239" h="227964">
                  <a:moveTo>
                    <a:pt x="141618" y="0"/>
                  </a:moveTo>
                  <a:lnTo>
                    <a:pt x="0" y="77547"/>
                  </a:lnTo>
                  <a:lnTo>
                    <a:pt x="1989" y="227930"/>
                  </a:lnTo>
                  <a:lnTo>
                    <a:pt x="141618" y="0"/>
                  </a:lnTo>
                  <a:close/>
                </a:path>
              </a:pathLst>
            </a:custGeom>
            <a:solidFill>
              <a:srgbClr val="DB828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3" name="CustomShape 18"/>
            <p:cNvSpPr/>
            <p:nvPr/>
          </p:nvSpPr>
          <p:spPr>
            <a:xfrm>
              <a:off x="2268720" y="1172880"/>
              <a:ext cx="101880" cy="339480"/>
            </a:xfrm>
            <a:custGeom>
              <a:avLst/>
              <a:gdLst/>
              <a:ahLst/>
              <a:cxnLst/>
              <a:rect l="l" t="t" r="r" b="b"/>
              <a:pathLst>
                <a:path w="102235" h="339725">
                  <a:moveTo>
                    <a:pt x="17475" y="0"/>
                  </a:moveTo>
                  <a:lnTo>
                    <a:pt x="0" y="339455"/>
                  </a:lnTo>
                  <a:lnTo>
                    <a:pt x="101745" y="163733"/>
                  </a:lnTo>
                  <a:lnTo>
                    <a:pt x="17475" y="0"/>
                  </a:lnTo>
                  <a:close/>
                </a:path>
              </a:pathLst>
            </a:custGeom>
            <a:solidFill>
              <a:srgbClr val="EAB79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4" name="CustomShape 19"/>
            <p:cNvSpPr/>
            <p:nvPr/>
          </p:nvSpPr>
          <p:spPr>
            <a:xfrm>
              <a:off x="1969200" y="1596240"/>
              <a:ext cx="171000" cy="227520"/>
            </a:xfrm>
            <a:custGeom>
              <a:avLst/>
              <a:gdLst/>
              <a:ahLst/>
              <a:cxnLst/>
              <a:rect l="l" t="t" r="r" b="b"/>
              <a:pathLst>
                <a:path w="171450" h="227964">
                  <a:moveTo>
                    <a:pt x="171376" y="0"/>
                  </a:moveTo>
                  <a:lnTo>
                    <a:pt x="0" y="227930"/>
                  </a:lnTo>
                  <a:lnTo>
                    <a:pt x="171408" y="173701"/>
                  </a:lnTo>
                  <a:lnTo>
                    <a:pt x="171376" y="0"/>
                  </a:lnTo>
                  <a:close/>
                </a:path>
              </a:pathLst>
            </a:custGeom>
            <a:solidFill>
              <a:srgbClr val="AA2080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5" name="CustomShape 20"/>
            <p:cNvSpPr/>
            <p:nvPr/>
          </p:nvSpPr>
          <p:spPr>
            <a:xfrm>
              <a:off x="1544040" y="1596240"/>
              <a:ext cx="143640" cy="228960"/>
            </a:xfrm>
            <a:custGeom>
              <a:avLst/>
              <a:gdLst/>
              <a:ahLst/>
              <a:cxnLst/>
              <a:rect l="l" t="t" r="r" b="b"/>
              <a:pathLst>
                <a:path w="144144" h="229235">
                  <a:moveTo>
                    <a:pt x="0" y="0"/>
                  </a:moveTo>
                  <a:lnTo>
                    <a:pt x="0" y="173701"/>
                  </a:lnTo>
                  <a:lnTo>
                    <a:pt x="144006" y="22862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428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6" name="CustomShape 21"/>
            <p:cNvSpPr/>
            <p:nvPr/>
          </p:nvSpPr>
          <p:spPr>
            <a:xfrm>
              <a:off x="1685880" y="1770120"/>
              <a:ext cx="283320" cy="58680"/>
            </a:xfrm>
            <a:custGeom>
              <a:avLst/>
              <a:gdLst/>
              <a:ahLst/>
              <a:cxnLst/>
              <a:rect l="l" t="t" r="r" b="b"/>
              <a:pathLst>
                <a:path w="283844" h="59055">
                  <a:moveTo>
                    <a:pt x="141618" y="0"/>
                  </a:moveTo>
                  <a:lnTo>
                    <a:pt x="0" y="58741"/>
                  </a:lnTo>
                  <a:lnTo>
                    <a:pt x="283247" y="54228"/>
                  </a:lnTo>
                  <a:lnTo>
                    <a:pt x="141618" y="0"/>
                  </a:lnTo>
                  <a:close/>
                </a:path>
              </a:pathLst>
            </a:custGeom>
            <a:solidFill>
              <a:srgbClr val="8D569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pic>
          <p:nvPicPr>
            <p:cNvPr id="377" name="object 25"/>
            <p:cNvPicPr/>
            <p:nvPr/>
          </p:nvPicPr>
          <p:blipFill>
            <a:blip r:embed="rId4"/>
            <a:stretch/>
          </p:blipFill>
          <p:spPr>
            <a:xfrm>
              <a:off x="1685880" y="1596240"/>
              <a:ext cx="282960" cy="232200"/>
            </a:xfrm>
            <a:prstGeom prst="rect">
              <a:avLst/>
            </a:prstGeom>
            <a:ln>
              <a:noFill/>
            </a:ln>
          </p:spPr>
        </p:pic>
        <p:sp>
          <p:nvSpPr>
            <p:cNvPr id="378" name="CustomShape 22"/>
            <p:cNvSpPr/>
            <p:nvPr/>
          </p:nvSpPr>
          <p:spPr>
            <a:xfrm>
              <a:off x="1544040" y="1770120"/>
              <a:ext cx="283320" cy="312120"/>
            </a:xfrm>
            <a:custGeom>
              <a:avLst/>
              <a:gdLst/>
              <a:ahLst/>
              <a:cxnLst/>
              <a:rect l="l" t="t" r="r" b="b"/>
              <a:pathLst>
                <a:path w="283844" h="312419">
                  <a:moveTo>
                    <a:pt x="0" y="0"/>
                  </a:moveTo>
                  <a:lnTo>
                    <a:pt x="283300" y="311906"/>
                  </a:lnTo>
                  <a:lnTo>
                    <a:pt x="143671" y="542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E95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79" name="CustomShape 23"/>
            <p:cNvSpPr/>
            <p:nvPr/>
          </p:nvSpPr>
          <p:spPr>
            <a:xfrm>
              <a:off x="1402560" y="1254600"/>
              <a:ext cx="283320" cy="84240"/>
            </a:xfrm>
            <a:custGeom>
              <a:avLst/>
              <a:gdLst/>
              <a:ahLst/>
              <a:cxnLst/>
              <a:rect l="l" t="t" r="r" b="b"/>
              <a:pathLst>
                <a:path w="283844" h="84455">
                  <a:moveTo>
                    <a:pt x="141650" y="0"/>
                  </a:moveTo>
                  <a:lnTo>
                    <a:pt x="0" y="83945"/>
                  </a:lnTo>
                  <a:lnTo>
                    <a:pt x="283289" y="83945"/>
                  </a:lnTo>
                  <a:lnTo>
                    <a:pt x="141650" y="0"/>
                  </a:lnTo>
                  <a:close/>
                </a:path>
              </a:pathLst>
            </a:custGeom>
            <a:solidFill>
              <a:srgbClr val="A1C5E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0" name="CustomShape 24"/>
            <p:cNvSpPr/>
            <p:nvPr/>
          </p:nvSpPr>
          <p:spPr>
            <a:xfrm>
              <a:off x="1544400" y="1081080"/>
              <a:ext cx="141840" cy="257400"/>
            </a:xfrm>
            <a:custGeom>
              <a:avLst/>
              <a:gdLst/>
              <a:ahLst/>
              <a:cxnLst/>
              <a:rect l="l" t="t" r="r" b="b"/>
              <a:pathLst>
                <a:path w="142239" h="257809">
                  <a:moveTo>
                    <a:pt x="0" y="0"/>
                  </a:moveTo>
                  <a:lnTo>
                    <a:pt x="0" y="173722"/>
                  </a:lnTo>
                  <a:lnTo>
                    <a:pt x="141639" y="25764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98844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1" name="CustomShape 25"/>
            <p:cNvSpPr/>
            <p:nvPr/>
          </p:nvSpPr>
          <p:spPr>
            <a:xfrm>
              <a:off x="1402560" y="1081080"/>
              <a:ext cx="141840" cy="257400"/>
            </a:xfrm>
            <a:custGeom>
              <a:avLst/>
              <a:gdLst/>
              <a:ahLst/>
              <a:cxnLst/>
              <a:rect l="l" t="t" r="r" b="b"/>
              <a:pathLst>
                <a:path w="142240" h="257809">
                  <a:moveTo>
                    <a:pt x="141650" y="0"/>
                  </a:moveTo>
                  <a:lnTo>
                    <a:pt x="0" y="257646"/>
                  </a:lnTo>
                  <a:lnTo>
                    <a:pt x="141650" y="173711"/>
                  </a:lnTo>
                  <a:lnTo>
                    <a:pt x="141650" y="0"/>
                  </a:lnTo>
                  <a:close/>
                </a:path>
              </a:pathLst>
            </a:custGeom>
            <a:solidFill>
              <a:srgbClr val="00757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2" name="CustomShape 26"/>
            <p:cNvSpPr/>
            <p:nvPr/>
          </p:nvSpPr>
          <p:spPr>
            <a:xfrm>
              <a:off x="1685880" y="1254600"/>
              <a:ext cx="283320" cy="84240"/>
            </a:xfrm>
            <a:custGeom>
              <a:avLst/>
              <a:gdLst/>
              <a:ahLst/>
              <a:cxnLst/>
              <a:rect l="l" t="t" r="r" b="b"/>
              <a:pathLst>
                <a:path w="283844" h="84455">
                  <a:moveTo>
                    <a:pt x="143943" y="0"/>
                  </a:moveTo>
                  <a:lnTo>
                    <a:pt x="0" y="83945"/>
                  </a:lnTo>
                  <a:lnTo>
                    <a:pt x="283279" y="83945"/>
                  </a:lnTo>
                  <a:lnTo>
                    <a:pt x="143943" y="0"/>
                  </a:lnTo>
                  <a:close/>
                </a:path>
              </a:pathLst>
            </a:custGeom>
            <a:solidFill>
              <a:srgbClr val="BA5B2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3" name="CustomShape 27"/>
            <p:cNvSpPr/>
            <p:nvPr/>
          </p:nvSpPr>
          <p:spPr>
            <a:xfrm>
              <a:off x="2140560" y="1512360"/>
              <a:ext cx="128520" cy="257400"/>
            </a:xfrm>
            <a:custGeom>
              <a:avLst/>
              <a:gdLst/>
              <a:ahLst/>
              <a:cxnLst/>
              <a:rect l="l" t="t" r="r" b="b"/>
              <a:pathLst>
                <a:path w="128905" h="257810">
                  <a:moveTo>
                    <a:pt x="128289" y="0"/>
                  </a:moveTo>
                  <a:lnTo>
                    <a:pt x="0" y="83976"/>
                  </a:lnTo>
                  <a:lnTo>
                    <a:pt x="31" y="257667"/>
                  </a:lnTo>
                  <a:lnTo>
                    <a:pt x="128289" y="0"/>
                  </a:lnTo>
                  <a:close/>
                </a:path>
              </a:pathLst>
            </a:custGeom>
            <a:solidFill>
              <a:srgbClr val="CA222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4" name="CustomShape 28"/>
            <p:cNvSpPr/>
            <p:nvPr/>
          </p:nvSpPr>
          <p:spPr>
            <a:xfrm>
              <a:off x="1969200" y="1078920"/>
              <a:ext cx="171000" cy="259920"/>
            </a:xfrm>
            <a:custGeom>
              <a:avLst/>
              <a:gdLst/>
              <a:ahLst/>
              <a:cxnLst/>
              <a:rect l="l" t="t" r="r" b="b"/>
              <a:pathLst>
                <a:path w="171450" h="260350">
                  <a:moveTo>
                    <a:pt x="171345" y="0"/>
                  </a:moveTo>
                  <a:lnTo>
                    <a:pt x="0" y="86154"/>
                  </a:lnTo>
                  <a:lnTo>
                    <a:pt x="0" y="259855"/>
                  </a:lnTo>
                  <a:lnTo>
                    <a:pt x="171345" y="0"/>
                  </a:lnTo>
                  <a:close/>
                </a:path>
              </a:pathLst>
            </a:custGeom>
            <a:solidFill>
              <a:srgbClr val="C84D1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5" name="CustomShape 29"/>
            <p:cNvSpPr/>
            <p:nvPr/>
          </p:nvSpPr>
          <p:spPr>
            <a:xfrm>
              <a:off x="2139840" y="1079280"/>
              <a:ext cx="146160" cy="258120"/>
            </a:xfrm>
            <a:custGeom>
              <a:avLst/>
              <a:gdLst/>
              <a:ahLst/>
              <a:cxnLst/>
              <a:rect l="l" t="t" r="r" b="b"/>
              <a:pathLst>
                <a:path w="146685" h="258444">
                  <a:moveTo>
                    <a:pt x="0" y="0"/>
                  </a:moveTo>
                  <a:lnTo>
                    <a:pt x="140519" y="258274"/>
                  </a:lnTo>
                  <a:lnTo>
                    <a:pt x="146236" y="9372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605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6" name="CustomShape 30"/>
            <p:cNvSpPr/>
            <p:nvPr/>
          </p:nvSpPr>
          <p:spPr>
            <a:xfrm>
              <a:off x="1969200" y="1254600"/>
              <a:ext cx="312840" cy="84240"/>
            </a:xfrm>
            <a:custGeom>
              <a:avLst/>
              <a:gdLst/>
              <a:ahLst/>
              <a:cxnLst/>
              <a:rect l="l" t="t" r="r" b="b"/>
              <a:pathLst>
                <a:path w="313055" h="84455">
                  <a:moveTo>
                    <a:pt x="158654" y="0"/>
                  </a:moveTo>
                  <a:lnTo>
                    <a:pt x="0" y="83945"/>
                  </a:lnTo>
                  <a:lnTo>
                    <a:pt x="312985" y="83945"/>
                  </a:lnTo>
                  <a:lnTo>
                    <a:pt x="158654" y="0"/>
                  </a:lnTo>
                  <a:close/>
                </a:path>
              </a:pathLst>
            </a:custGeom>
            <a:solidFill>
              <a:srgbClr val="7A15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7" name="CustomShape 31"/>
            <p:cNvSpPr/>
            <p:nvPr/>
          </p:nvSpPr>
          <p:spPr>
            <a:xfrm>
              <a:off x="1969200" y="1078920"/>
              <a:ext cx="171000" cy="259920"/>
            </a:xfrm>
            <a:custGeom>
              <a:avLst/>
              <a:gdLst/>
              <a:ahLst/>
              <a:cxnLst/>
              <a:rect l="l" t="t" r="r" b="b"/>
              <a:pathLst>
                <a:path w="171450" h="260350">
                  <a:moveTo>
                    <a:pt x="171345" y="0"/>
                  </a:moveTo>
                  <a:lnTo>
                    <a:pt x="0" y="259855"/>
                  </a:lnTo>
                  <a:lnTo>
                    <a:pt x="158654" y="175931"/>
                  </a:lnTo>
                  <a:lnTo>
                    <a:pt x="171345" y="0"/>
                  </a:lnTo>
                  <a:close/>
                </a:path>
              </a:pathLst>
            </a:custGeom>
            <a:solidFill>
              <a:srgbClr val="6F2C4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8" name="CustomShape 32"/>
            <p:cNvSpPr/>
            <p:nvPr/>
          </p:nvSpPr>
          <p:spPr>
            <a:xfrm>
              <a:off x="2127960" y="1078920"/>
              <a:ext cx="154440" cy="259920"/>
            </a:xfrm>
            <a:custGeom>
              <a:avLst/>
              <a:gdLst/>
              <a:ahLst/>
              <a:cxnLst/>
              <a:rect l="l" t="t" r="r" b="b"/>
              <a:pathLst>
                <a:path w="154939" h="260350">
                  <a:moveTo>
                    <a:pt x="12690" y="0"/>
                  </a:moveTo>
                  <a:lnTo>
                    <a:pt x="0" y="175921"/>
                  </a:lnTo>
                  <a:lnTo>
                    <a:pt x="154330" y="259855"/>
                  </a:lnTo>
                  <a:lnTo>
                    <a:pt x="12690" y="0"/>
                  </a:lnTo>
                  <a:close/>
                </a:path>
              </a:pathLst>
            </a:custGeom>
            <a:solidFill>
              <a:srgbClr val="751A4E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89" name="CustomShape 33"/>
            <p:cNvSpPr/>
            <p:nvPr/>
          </p:nvSpPr>
          <p:spPr>
            <a:xfrm>
              <a:off x="2140560" y="1338840"/>
              <a:ext cx="141840" cy="257400"/>
            </a:xfrm>
            <a:custGeom>
              <a:avLst/>
              <a:gdLst/>
              <a:ahLst/>
              <a:cxnLst/>
              <a:rect l="l" t="t" r="r" b="b"/>
              <a:pathLst>
                <a:path w="142239" h="257809">
                  <a:moveTo>
                    <a:pt x="141754" y="0"/>
                  </a:moveTo>
                  <a:lnTo>
                    <a:pt x="0" y="257698"/>
                  </a:lnTo>
                  <a:lnTo>
                    <a:pt x="128289" y="173732"/>
                  </a:lnTo>
                  <a:lnTo>
                    <a:pt x="141754" y="0"/>
                  </a:lnTo>
                  <a:close/>
                </a:path>
              </a:pathLst>
            </a:custGeom>
            <a:solidFill>
              <a:srgbClr val="B5CEE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0" name="CustomShape 34"/>
            <p:cNvSpPr/>
            <p:nvPr/>
          </p:nvSpPr>
          <p:spPr>
            <a:xfrm>
              <a:off x="1827360" y="1512360"/>
              <a:ext cx="312840" cy="84240"/>
            </a:xfrm>
            <a:custGeom>
              <a:avLst/>
              <a:gdLst/>
              <a:ahLst/>
              <a:cxnLst/>
              <a:rect l="l" t="t" r="r" b="b"/>
              <a:pathLst>
                <a:path w="313055" h="84455">
                  <a:moveTo>
                    <a:pt x="141629" y="0"/>
                  </a:moveTo>
                  <a:lnTo>
                    <a:pt x="0" y="83966"/>
                  </a:lnTo>
                  <a:lnTo>
                    <a:pt x="313006" y="83966"/>
                  </a:lnTo>
                  <a:lnTo>
                    <a:pt x="141629" y="0"/>
                  </a:lnTo>
                  <a:close/>
                </a:path>
              </a:pathLst>
            </a:custGeom>
            <a:solidFill>
              <a:srgbClr val="E7AC9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1" name="CustomShape 35"/>
            <p:cNvSpPr/>
            <p:nvPr/>
          </p:nvSpPr>
          <p:spPr>
            <a:xfrm>
              <a:off x="1969200" y="1338840"/>
              <a:ext cx="171000" cy="257400"/>
            </a:xfrm>
            <a:custGeom>
              <a:avLst/>
              <a:gdLst/>
              <a:ahLst/>
              <a:cxnLst/>
              <a:rect l="l" t="t" r="r" b="b"/>
              <a:pathLst>
                <a:path w="171450" h="257809">
                  <a:moveTo>
                    <a:pt x="0" y="0"/>
                  </a:moveTo>
                  <a:lnTo>
                    <a:pt x="0" y="173722"/>
                  </a:lnTo>
                  <a:lnTo>
                    <a:pt x="171376" y="2576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F2C4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2" name="CustomShape 36"/>
            <p:cNvSpPr/>
            <p:nvPr/>
          </p:nvSpPr>
          <p:spPr>
            <a:xfrm>
              <a:off x="1827360" y="1338840"/>
              <a:ext cx="141840" cy="257400"/>
            </a:xfrm>
            <a:custGeom>
              <a:avLst/>
              <a:gdLst/>
              <a:ahLst/>
              <a:cxnLst/>
              <a:rect l="l" t="t" r="r" b="b"/>
              <a:pathLst>
                <a:path w="142239" h="257809">
                  <a:moveTo>
                    <a:pt x="141629" y="0"/>
                  </a:moveTo>
                  <a:lnTo>
                    <a:pt x="0" y="257698"/>
                  </a:lnTo>
                  <a:lnTo>
                    <a:pt x="141629" y="173732"/>
                  </a:lnTo>
                  <a:lnTo>
                    <a:pt x="141629" y="0"/>
                  </a:lnTo>
                  <a:close/>
                </a:path>
              </a:pathLst>
            </a:custGeom>
            <a:solidFill>
              <a:srgbClr val="7A151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3" name="CustomShape 37"/>
            <p:cNvSpPr/>
            <p:nvPr/>
          </p:nvSpPr>
          <p:spPr>
            <a:xfrm>
              <a:off x="1544040" y="1512360"/>
              <a:ext cx="284040" cy="84240"/>
            </a:xfrm>
            <a:custGeom>
              <a:avLst/>
              <a:gdLst/>
              <a:ahLst/>
              <a:cxnLst/>
              <a:rect l="l" t="t" r="r" b="b"/>
              <a:pathLst>
                <a:path w="284480" h="84455">
                  <a:moveTo>
                    <a:pt x="141671" y="0"/>
                  </a:moveTo>
                  <a:lnTo>
                    <a:pt x="0" y="83966"/>
                  </a:lnTo>
                  <a:lnTo>
                    <a:pt x="284305" y="83966"/>
                  </a:lnTo>
                  <a:lnTo>
                    <a:pt x="141671" y="0"/>
                  </a:lnTo>
                  <a:close/>
                </a:path>
              </a:pathLst>
            </a:custGeom>
            <a:solidFill>
              <a:srgbClr val="F7D728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4" name="CustomShape 38"/>
            <p:cNvSpPr/>
            <p:nvPr/>
          </p:nvSpPr>
          <p:spPr>
            <a:xfrm>
              <a:off x="1685880" y="1338840"/>
              <a:ext cx="142560" cy="257400"/>
            </a:xfrm>
            <a:custGeom>
              <a:avLst/>
              <a:gdLst/>
              <a:ahLst/>
              <a:cxnLst/>
              <a:rect l="l" t="t" r="r" b="b"/>
              <a:pathLst>
                <a:path w="142875" h="257809">
                  <a:moveTo>
                    <a:pt x="0" y="0"/>
                  </a:moveTo>
                  <a:lnTo>
                    <a:pt x="0" y="173732"/>
                  </a:lnTo>
                  <a:lnTo>
                    <a:pt x="142634" y="2576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6E95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5" name="CustomShape 39"/>
            <p:cNvSpPr/>
            <p:nvPr/>
          </p:nvSpPr>
          <p:spPr>
            <a:xfrm>
              <a:off x="1544040" y="1338840"/>
              <a:ext cx="141840" cy="257400"/>
            </a:xfrm>
            <a:custGeom>
              <a:avLst/>
              <a:gdLst/>
              <a:ahLst/>
              <a:cxnLst/>
              <a:rect l="l" t="t" r="r" b="b"/>
              <a:pathLst>
                <a:path w="142239" h="257809">
                  <a:moveTo>
                    <a:pt x="141671" y="0"/>
                  </a:moveTo>
                  <a:lnTo>
                    <a:pt x="0" y="257688"/>
                  </a:lnTo>
                  <a:lnTo>
                    <a:pt x="141671" y="173722"/>
                  </a:lnTo>
                  <a:lnTo>
                    <a:pt x="141671" y="0"/>
                  </a:lnTo>
                  <a:close/>
                </a:path>
              </a:pathLst>
            </a:custGeom>
            <a:solidFill>
              <a:srgbClr val="281613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6" name="CustomShape 40"/>
            <p:cNvSpPr/>
            <p:nvPr/>
          </p:nvSpPr>
          <p:spPr>
            <a:xfrm>
              <a:off x="1687680" y="1338840"/>
              <a:ext cx="281520" cy="84240"/>
            </a:xfrm>
            <a:custGeom>
              <a:avLst/>
              <a:gdLst/>
              <a:ahLst/>
              <a:cxnLst/>
              <a:rect l="l" t="t" r="r" b="b"/>
              <a:pathLst>
                <a:path w="281939" h="84455">
                  <a:moveTo>
                    <a:pt x="281436" y="0"/>
                  </a:moveTo>
                  <a:lnTo>
                    <a:pt x="0" y="0"/>
                  </a:lnTo>
                  <a:lnTo>
                    <a:pt x="139807" y="83955"/>
                  </a:lnTo>
                  <a:lnTo>
                    <a:pt x="281436" y="0"/>
                  </a:lnTo>
                  <a:close/>
                </a:path>
              </a:pathLst>
            </a:custGeom>
            <a:solidFill>
              <a:srgbClr val="DA7A4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7" name="CustomShape 41"/>
            <p:cNvSpPr/>
            <p:nvPr/>
          </p:nvSpPr>
          <p:spPr>
            <a:xfrm>
              <a:off x="1827360" y="1338840"/>
              <a:ext cx="141840" cy="257400"/>
            </a:xfrm>
            <a:custGeom>
              <a:avLst/>
              <a:gdLst/>
              <a:ahLst/>
              <a:cxnLst/>
              <a:rect l="l" t="t" r="r" b="b"/>
              <a:pathLst>
                <a:path w="142239" h="257809">
                  <a:moveTo>
                    <a:pt x="141629" y="0"/>
                  </a:moveTo>
                  <a:lnTo>
                    <a:pt x="0" y="83955"/>
                  </a:lnTo>
                  <a:lnTo>
                    <a:pt x="1015" y="257688"/>
                  </a:lnTo>
                  <a:lnTo>
                    <a:pt x="141629" y="0"/>
                  </a:lnTo>
                  <a:close/>
                </a:path>
              </a:pathLst>
            </a:custGeom>
            <a:solidFill>
              <a:srgbClr val="C84D1D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8" name="CustomShape 42"/>
            <p:cNvSpPr/>
            <p:nvPr/>
          </p:nvSpPr>
          <p:spPr>
            <a:xfrm>
              <a:off x="1687680" y="1338840"/>
              <a:ext cx="140760" cy="257400"/>
            </a:xfrm>
            <a:custGeom>
              <a:avLst/>
              <a:gdLst/>
              <a:ahLst/>
              <a:cxnLst/>
              <a:rect l="l" t="t" r="r" b="b"/>
              <a:pathLst>
                <a:path w="140969" h="257809">
                  <a:moveTo>
                    <a:pt x="0" y="0"/>
                  </a:moveTo>
                  <a:lnTo>
                    <a:pt x="140833" y="257698"/>
                  </a:lnTo>
                  <a:lnTo>
                    <a:pt x="139817" y="839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D35F22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399" name="CustomShape 43"/>
            <p:cNvSpPr/>
            <p:nvPr/>
          </p:nvSpPr>
          <p:spPr>
            <a:xfrm>
              <a:off x="1402560" y="1338840"/>
              <a:ext cx="141840" cy="257400"/>
            </a:xfrm>
            <a:custGeom>
              <a:avLst/>
              <a:gdLst/>
              <a:ahLst/>
              <a:cxnLst/>
              <a:rect l="l" t="t" r="r" b="b"/>
              <a:pathLst>
                <a:path w="142240" h="257809">
                  <a:moveTo>
                    <a:pt x="0" y="0"/>
                  </a:moveTo>
                  <a:lnTo>
                    <a:pt x="0" y="173722"/>
                  </a:lnTo>
                  <a:lnTo>
                    <a:pt x="141639" y="25768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7CF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0" name="CustomShape 44"/>
            <p:cNvSpPr/>
            <p:nvPr/>
          </p:nvSpPr>
          <p:spPr>
            <a:xfrm>
              <a:off x="1402560" y="1338840"/>
              <a:ext cx="285480" cy="84240"/>
            </a:xfrm>
            <a:custGeom>
              <a:avLst/>
              <a:gdLst/>
              <a:ahLst/>
              <a:cxnLst/>
              <a:rect l="l" t="t" r="r" b="b"/>
              <a:pathLst>
                <a:path w="285750" h="84455">
                  <a:moveTo>
                    <a:pt x="285122" y="0"/>
                  </a:moveTo>
                  <a:lnTo>
                    <a:pt x="0" y="0"/>
                  </a:lnTo>
                  <a:lnTo>
                    <a:pt x="141629" y="83955"/>
                  </a:lnTo>
                  <a:lnTo>
                    <a:pt x="285122" y="0"/>
                  </a:lnTo>
                  <a:close/>
                </a:path>
              </a:pathLst>
            </a:custGeom>
            <a:solidFill>
              <a:srgbClr val="214E2B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1" name="CustomShape 45"/>
            <p:cNvSpPr/>
            <p:nvPr/>
          </p:nvSpPr>
          <p:spPr>
            <a:xfrm>
              <a:off x="1544040" y="1338840"/>
              <a:ext cx="143280" cy="257400"/>
            </a:xfrm>
            <a:custGeom>
              <a:avLst/>
              <a:gdLst/>
              <a:ahLst/>
              <a:cxnLst/>
              <a:rect l="l" t="t" r="r" b="b"/>
              <a:pathLst>
                <a:path w="143510" h="257809">
                  <a:moveTo>
                    <a:pt x="143493" y="0"/>
                  </a:moveTo>
                  <a:lnTo>
                    <a:pt x="0" y="83955"/>
                  </a:lnTo>
                  <a:lnTo>
                    <a:pt x="0" y="257688"/>
                  </a:lnTo>
                  <a:lnTo>
                    <a:pt x="143493" y="0"/>
                  </a:lnTo>
                  <a:close/>
                </a:path>
              </a:pathLst>
            </a:custGeom>
            <a:solidFill>
              <a:srgbClr val="0093BC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2" name="CustomShape 46"/>
            <p:cNvSpPr/>
            <p:nvPr/>
          </p:nvSpPr>
          <p:spPr>
            <a:xfrm>
              <a:off x="1402560" y="1338840"/>
              <a:ext cx="141840" cy="257400"/>
            </a:xfrm>
            <a:custGeom>
              <a:avLst/>
              <a:gdLst/>
              <a:ahLst/>
              <a:cxnLst/>
              <a:rect l="l" t="t" r="r" b="b"/>
              <a:pathLst>
                <a:path w="142240" h="257809">
                  <a:moveTo>
                    <a:pt x="0" y="0"/>
                  </a:moveTo>
                  <a:lnTo>
                    <a:pt x="141639" y="257698"/>
                  </a:lnTo>
                  <a:lnTo>
                    <a:pt x="141639" y="8395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F3769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3" name="CustomShape 47"/>
            <p:cNvSpPr/>
            <p:nvPr/>
          </p:nvSpPr>
          <p:spPr>
            <a:xfrm>
              <a:off x="1969200" y="1338840"/>
              <a:ext cx="312840" cy="84240"/>
            </a:xfrm>
            <a:custGeom>
              <a:avLst/>
              <a:gdLst/>
              <a:ahLst/>
              <a:cxnLst/>
              <a:rect l="l" t="t" r="r" b="b"/>
              <a:pathLst>
                <a:path w="313055" h="84455">
                  <a:moveTo>
                    <a:pt x="312995" y="0"/>
                  </a:moveTo>
                  <a:lnTo>
                    <a:pt x="0" y="0"/>
                  </a:lnTo>
                  <a:lnTo>
                    <a:pt x="171376" y="83955"/>
                  </a:lnTo>
                  <a:lnTo>
                    <a:pt x="312995" y="0"/>
                  </a:lnTo>
                  <a:close/>
                </a:path>
              </a:pathLst>
            </a:custGeom>
            <a:solidFill>
              <a:srgbClr val="9E1D41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4" name="CustomShape 48"/>
            <p:cNvSpPr/>
            <p:nvPr/>
          </p:nvSpPr>
          <p:spPr>
            <a:xfrm>
              <a:off x="1302120" y="1164960"/>
              <a:ext cx="100440" cy="350640"/>
            </a:xfrm>
            <a:custGeom>
              <a:avLst/>
              <a:gdLst/>
              <a:ahLst/>
              <a:cxnLst/>
              <a:rect l="l" t="t" r="r" b="b"/>
              <a:pathLst>
                <a:path w="100965" h="351155">
                  <a:moveTo>
                    <a:pt x="100708" y="0"/>
                  </a:moveTo>
                  <a:lnTo>
                    <a:pt x="0" y="167513"/>
                  </a:lnTo>
                  <a:lnTo>
                    <a:pt x="100834" y="351015"/>
                  </a:lnTo>
                  <a:lnTo>
                    <a:pt x="100708" y="0"/>
                  </a:lnTo>
                  <a:close/>
                </a:path>
              </a:pathLst>
            </a:custGeom>
            <a:solidFill>
              <a:srgbClr val="D4612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  <p:sp>
          <p:nvSpPr>
            <p:cNvPr id="405" name="CustomShape 49"/>
            <p:cNvSpPr/>
            <p:nvPr/>
          </p:nvSpPr>
          <p:spPr>
            <a:xfrm>
              <a:off x="2140560" y="1338840"/>
              <a:ext cx="141120" cy="257400"/>
            </a:xfrm>
            <a:custGeom>
              <a:avLst/>
              <a:gdLst/>
              <a:ahLst/>
              <a:cxnLst/>
              <a:rect l="l" t="t" r="r" b="b"/>
              <a:pathLst>
                <a:path w="141605" h="257809">
                  <a:moveTo>
                    <a:pt x="141608" y="0"/>
                  </a:moveTo>
                  <a:lnTo>
                    <a:pt x="0" y="83955"/>
                  </a:lnTo>
                  <a:lnTo>
                    <a:pt x="0" y="257698"/>
                  </a:lnTo>
                  <a:lnTo>
                    <a:pt x="141608" y="0"/>
                  </a:lnTo>
                  <a:close/>
                </a:path>
              </a:pathLst>
            </a:custGeom>
            <a:solidFill>
              <a:srgbClr val="A81F5A"/>
            </a:soli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</p:sp>
      </p:grpSp>
      <p:sp>
        <p:nvSpPr>
          <p:cNvPr id="406" name="TextShape 50"/>
          <p:cNvSpPr txBox="1"/>
          <p:nvPr/>
        </p:nvSpPr>
        <p:spPr>
          <a:xfrm>
            <a:off x="3359880" y="960120"/>
            <a:ext cx="16080120" cy="1901160"/>
          </a:xfrm>
          <a:prstGeom prst="rect">
            <a:avLst/>
          </a:prstGeom>
          <a:noFill/>
          <a:ln>
            <a:noFill/>
          </a:ln>
        </p:spPr>
        <p:txBody>
          <a:bodyPr lIns="0" tIns="12600" rIns="0" bIns="0">
            <a:noAutofit/>
          </a:bodyPr>
          <a:lstStyle/>
          <a:p>
            <a:pPr marL="12600">
              <a:lnSpc>
                <a:spcPct val="100000"/>
              </a:lnSpc>
              <a:spcBef>
                <a:spcPts val="99"/>
              </a:spcBef>
            </a:pPr>
            <a:r>
              <a:rPr lang="ru-RU" sz="5850" b="1" strike="noStrike" spc="534" dirty="0">
                <a:solidFill>
                  <a:srgbClr val="1B1363"/>
                </a:solidFill>
                <a:latin typeface="Arial"/>
              </a:rPr>
              <a:t>Общая</a:t>
            </a:r>
            <a:r>
              <a:rPr lang="ru-RU" sz="5850" b="1" strike="noStrike" spc="-21" dirty="0">
                <a:solidFill>
                  <a:srgbClr val="1B1363"/>
                </a:solidFill>
                <a:latin typeface="Arial"/>
              </a:rPr>
              <a:t> </a:t>
            </a:r>
            <a:r>
              <a:rPr lang="ru-RU" sz="5850" b="1" strike="noStrike" spc="497" dirty="0">
                <a:solidFill>
                  <a:srgbClr val="1B1363"/>
                </a:solidFill>
                <a:latin typeface="Arial"/>
              </a:rPr>
              <a:t>сумма практики:</a:t>
            </a:r>
            <a:r>
              <a:rPr lang="ru-RU" sz="5850" b="1" strike="noStrike" spc="-15" dirty="0">
                <a:solidFill>
                  <a:srgbClr val="1B1363"/>
                </a:solidFill>
                <a:latin typeface="Arial"/>
              </a:rPr>
              <a:t> 7 </a:t>
            </a:r>
            <a:r>
              <a:rPr lang="ru-RU" sz="5850" b="1" strike="noStrike" spc="-15" dirty="0" smtClean="0">
                <a:solidFill>
                  <a:srgbClr val="1B1363"/>
                </a:solidFill>
                <a:latin typeface="Arial"/>
              </a:rPr>
              <a:t>163 527,00</a:t>
            </a:r>
            <a:endParaRPr lang="ru-RU" sz="5850" b="0" strike="noStrike" spc="-1" dirty="0">
              <a:latin typeface="Calibri"/>
            </a:endParaRPr>
          </a:p>
        </p:txBody>
      </p:sp>
      <p:sp>
        <p:nvSpPr>
          <p:cNvPr id="407" name="CustomShape 51"/>
          <p:cNvSpPr/>
          <p:nvPr/>
        </p:nvSpPr>
        <p:spPr>
          <a:xfrm>
            <a:off x="8251200" y="2561760"/>
            <a:ext cx="282960" cy="915840"/>
          </a:xfrm>
          <a:custGeom>
            <a:avLst/>
            <a:gdLst/>
            <a:ahLst/>
            <a:cxnLst/>
            <a:rect l="l" t="t" r="r" b="b"/>
            <a:pathLst>
              <a:path w="283209" h="916304">
                <a:moveTo>
                  <a:pt x="282713" y="0"/>
                </a:moveTo>
                <a:lnTo>
                  <a:pt x="0" y="0"/>
                </a:lnTo>
                <a:lnTo>
                  <a:pt x="0" y="915794"/>
                </a:lnTo>
                <a:lnTo>
                  <a:pt x="282713" y="915794"/>
                </a:lnTo>
                <a:lnTo>
                  <a:pt x="282713" y="0"/>
                </a:lnTo>
                <a:close/>
              </a:path>
            </a:pathLst>
          </a:custGeom>
          <a:solidFill>
            <a:srgbClr val="FFC60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08" name="CustomShape 52"/>
          <p:cNvSpPr/>
          <p:nvPr/>
        </p:nvSpPr>
        <p:spPr>
          <a:xfrm>
            <a:off x="8979120" y="2620080"/>
            <a:ext cx="10964880" cy="788544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5840" rIns="0" bIns="0">
            <a:spAutoFit/>
          </a:bodyPr>
          <a:lstStyle/>
          <a:p>
            <a:pPr marL="12600">
              <a:lnSpc>
                <a:spcPct val="100000"/>
              </a:lnSpc>
              <a:spcAft>
                <a:spcPts val="3402"/>
              </a:spcAft>
            </a:pPr>
            <a:r>
              <a:rPr lang="ru-RU" sz="3850" b="1" strike="noStrike" spc="-242">
                <a:latin typeface="Arial"/>
              </a:rPr>
              <a:t>Материально-техническое</a:t>
            </a:r>
            <a:r>
              <a:rPr lang="ru-RU" sz="3850" b="1" strike="noStrike" spc="-386">
                <a:latin typeface="Arial"/>
              </a:rPr>
              <a:t> </a:t>
            </a:r>
            <a:r>
              <a:rPr lang="ru-RU" sz="3850" b="1" strike="noStrike" spc="-265">
                <a:latin typeface="Arial"/>
              </a:rPr>
              <a:t>обеспечение</a:t>
            </a:r>
            <a:endParaRPr lang="ru-RU" sz="385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Aft>
                <a:spcPts val="3402"/>
              </a:spcAft>
            </a:pPr>
            <a:r>
              <a:rPr lang="ru-RU" sz="3850" b="1" strike="noStrike" spc="-316">
                <a:latin typeface="Arial"/>
              </a:rPr>
              <a:t>Административны</a:t>
            </a:r>
            <a:r>
              <a:rPr lang="ru-RU" sz="3850" b="1" strike="noStrike" spc="-222">
                <a:latin typeface="Arial"/>
              </a:rPr>
              <a:t>е</a:t>
            </a:r>
            <a:r>
              <a:rPr lang="ru-RU" sz="3850" b="1" strike="noStrike" spc="-392">
                <a:latin typeface="Arial"/>
              </a:rPr>
              <a:t> </a:t>
            </a:r>
            <a:r>
              <a:rPr lang="ru-RU" sz="3850" b="1" strike="noStrike" spc="-330">
                <a:latin typeface="Arial"/>
              </a:rPr>
              <a:t>расходы  </a:t>
            </a:r>
            <a:endParaRPr lang="ru-RU" sz="385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Aft>
                <a:spcPts val="3402"/>
              </a:spcAft>
            </a:pPr>
            <a:r>
              <a:rPr lang="ru-RU" sz="3850" b="1" strike="noStrike" spc="-245">
                <a:latin typeface="Arial"/>
              </a:rPr>
              <a:t>Организация</a:t>
            </a:r>
            <a:r>
              <a:rPr lang="ru-RU" sz="3850" b="1" strike="noStrike" spc="-386">
                <a:latin typeface="Arial"/>
              </a:rPr>
              <a:t> </a:t>
            </a:r>
            <a:r>
              <a:rPr lang="ru-RU" sz="3850" b="1" strike="noStrike" spc="-171">
                <a:latin typeface="Arial"/>
              </a:rPr>
              <a:t>и</a:t>
            </a:r>
            <a:r>
              <a:rPr lang="ru-RU" sz="3850" b="1" strike="noStrike" spc="-386">
                <a:latin typeface="Arial"/>
              </a:rPr>
              <a:t> </a:t>
            </a:r>
            <a:r>
              <a:rPr lang="ru-RU" sz="3850" b="1" strike="noStrike" spc="-270">
                <a:latin typeface="Arial"/>
              </a:rPr>
              <a:t>проведение</a:t>
            </a:r>
            <a:r>
              <a:rPr lang="ru-RU" sz="3850" b="1" strike="noStrike" spc="-386">
                <a:latin typeface="Arial"/>
              </a:rPr>
              <a:t> </a:t>
            </a:r>
            <a:r>
              <a:rPr lang="ru-RU" sz="3850" b="1" strike="noStrike" spc="-282">
                <a:latin typeface="Arial"/>
              </a:rPr>
              <a:t>мероприятий</a:t>
            </a:r>
            <a:endParaRPr lang="ru-RU" sz="385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Aft>
                <a:spcPts val="3402"/>
              </a:spcAft>
            </a:pPr>
            <a:r>
              <a:rPr lang="ru-RU" sz="3850" b="1" strike="noStrike" spc="-245">
                <a:latin typeface="Arial"/>
              </a:rPr>
              <a:t>Организация</a:t>
            </a:r>
            <a:r>
              <a:rPr lang="ru-RU" sz="3850" b="1" strike="noStrike" spc="-392">
                <a:latin typeface="Arial"/>
              </a:rPr>
              <a:t> </a:t>
            </a:r>
            <a:r>
              <a:rPr lang="ru-RU" sz="3850" b="1" strike="noStrike" spc="-171">
                <a:latin typeface="Arial"/>
              </a:rPr>
              <a:t>и</a:t>
            </a:r>
            <a:r>
              <a:rPr lang="ru-RU" sz="3850" b="1" strike="noStrike" spc="-386">
                <a:latin typeface="Arial"/>
              </a:rPr>
              <a:t> </a:t>
            </a:r>
            <a:r>
              <a:rPr lang="ru-RU" sz="3850" b="1" strike="noStrike" spc="-270">
                <a:latin typeface="Arial"/>
              </a:rPr>
              <a:t>проведение</a:t>
            </a:r>
            <a:r>
              <a:rPr lang="ru-RU" sz="3850" b="1" strike="noStrike" spc="-386">
                <a:latin typeface="Arial"/>
              </a:rPr>
              <a:t> </a:t>
            </a:r>
            <a:r>
              <a:rPr lang="ru-RU" sz="3850" b="1" strike="noStrike" spc="-350">
                <a:latin typeface="Arial"/>
              </a:rPr>
              <a:t>образовательных </a:t>
            </a:r>
            <a:r>
              <a:rPr lang="ru-RU" sz="3850" b="1" strike="noStrike" spc="-1055">
                <a:latin typeface="Arial"/>
              </a:rPr>
              <a:t> </a:t>
            </a:r>
            <a:r>
              <a:rPr lang="ru-RU" sz="3850" b="1" strike="noStrike" spc="-330">
                <a:latin typeface="Arial"/>
              </a:rPr>
              <a:t>программ</a:t>
            </a:r>
            <a:endParaRPr lang="ru-RU" sz="385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Aft>
                <a:spcPts val="3402"/>
              </a:spcAft>
            </a:pPr>
            <a:r>
              <a:rPr lang="ru-RU" sz="3850" b="1" strike="noStrike" spc="-245">
                <a:latin typeface="Arial"/>
              </a:rPr>
              <a:t>Организация</a:t>
            </a:r>
            <a:r>
              <a:rPr lang="ru-RU" sz="3850" b="1" strike="noStrike" spc="-392">
                <a:latin typeface="Arial"/>
              </a:rPr>
              <a:t> </a:t>
            </a:r>
            <a:r>
              <a:rPr lang="ru-RU" sz="3850" b="1" strike="noStrike" spc="-171">
                <a:latin typeface="Arial"/>
              </a:rPr>
              <a:t>и</a:t>
            </a:r>
            <a:r>
              <a:rPr lang="ru-RU" sz="3850" b="1" strike="noStrike" spc="-386">
                <a:latin typeface="Arial"/>
              </a:rPr>
              <a:t> </a:t>
            </a:r>
            <a:r>
              <a:rPr lang="ru-RU" sz="3850" b="1" strike="noStrike" spc="-270">
                <a:latin typeface="Arial"/>
              </a:rPr>
              <a:t>проведение</a:t>
            </a:r>
            <a:r>
              <a:rPr lang="ru-RU" sz="3850" b="1" strike="noStrike" spc="-386">
                <a:latin typeface="Arial"/>
              </a:rPr>
              <a:t> </a:t>
            </a:r>
            <a:r>
              <a:rPr lang="ru-RU" sz="3850" b="1" strike="noStrike" spc="-316">
                <a:latin typeface="Arial"/>
              </a:rPr>
              <a:t>исследований </a:t>
            </a:r>
            <a:r>
              <a:rPr lang="ru-RU" sz="3850" b="1" strike="noStrike" spc="-1055">
                <a:latin typeface="Arial"/>
              </a:rPr>
              <a:t> </a:t>
            </a:r>
            <a:endParaRPr lang="ru-RU" sz="385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Aft>
                <a:spcPts val="3402"/>
              </a:spcAft>
            </a:pPr>
            <a:r>
              <a:rPr lang="ru-RU" sz="3850" b="1" strike="noStrike" spc="-250">
                <a:latin typeface="Arial"/>
              </a:rPr>
              <a:t>Организаци</a:t>
            </a:r>
            <a:r>
              <a:rPr lang="ru-RU" sz="3850" b="1" strike="noStrike" spc="-182">
                <a:latin typeface="Arial"/>
              </a:rPr>
              <a:t>я</a:t>
            </a:r>
            <a:r>
              <a:rPr lang="ru-RU" sz="3850" b="1" strike="noStrike" spc="-392">
                <a:latin typeface="Arial"/>
              </a:rPr>
              <a:t> </a:t>
            </a:r>
            <a:r>
              <a:rPr lang="ru-RU" sz="3850" b="1" strike="noStrike" spc="-171">
                <a:latin typeface="Arial"/>
              </a:rPr>
              <a:t>и</a:t>
            </a:r>
            <a:r>
              <a:rPr lang="ru-RU" sz="3850" b="1" strike="noStrike" spc="-392">
                <a:latin typeface="Arial"/>
              </a:rPr>
              <a:t> </a:t>
            </a:r>
            <a:r>
              <a:rPr lang="ru-RU" sz="3850" b="1" strike="noStrike" spc="-276">
                <a:latin typeface="Arial"/>
              </a:rPr>
              <a:t>проведени</a:t>
            </a:r>
            <a:r>
              <a:rPr lang="ru-RU" sz="3850" b="1" strike="noStrike" spc="-191">
                <a:latin typeface="Arial"/>
              </a:rPr>
              <a:t>е</a:t>
            </a:r>
            <a:r>
              <a:rPr lang="ru-RU" sz="3850" b="1" strike="noStrike" spc="-392">
                <a:latin typeface="Arial"/>
              </a:rPr>
              <a:t> </a:t>
            </a:r>
            <a:r>
              <a:rPr lang="ru-RU" sz="3850" b="1" strike="noStrike" spc="-282">
                <a:latin typeface="Arial"/>
              </a:rPr>
              <a:t>рекламной </a:t>
            </a:r>
            <a:r>
              <a:rPr lang="ru-RU" sz="3850" b="1" strike="noStrike" spc="-171">
                <a:latin typeface="Arial"/>
              </a:rPr>
              <a:t>и</a:t>
            </a:r>
            <a:r>
              <a:rPr lang="ru-RU" sz="3850" b="1" strike="noStrike" spc="-392">
                <a:latin typeface="Arial"/>
              </a:rPr>
              <a:t> </a:t>
            </a:r>
            <a:r>
              <a:rPr lang="ru-RU" sz="3850" b="1" strike="noStrike" spc="-310">
                <a:latin typeface="Arial"/>
              </a:rPr>
              <a:t>информационной</a:t>
            </a:r>
            <a:r>
              <a:rPr lang="ru-RU" sz="3850" b="1" strike="noStrike" spc="-392">
                <a:latin typeface="Arial"/>
              </a:rPr>
              <a:t> </a:t>
            </a:r>
            <a:r>
              <a:rPr lang="ru-RU" sz="3850" b="1" strike="noStrike" spc="-290">
                <a:latin typeface="Arial"/>
              </a:rPr>
              <a:t>кампании</a:t>
            </a:r>
            <a:endParaRPr lang="ru-RU" sz="385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Aft>
                <a:spcPts val="3402"/>
              </a:spcAft>
            </a:pPr>
            <a:r>
              <a:rPr lang="ru-RU" sz="3850" b="1" strike="noStrike" spc="-120">
                <a:latin typeface="Arial"/>
              </a:rPr>
              <a:t>Иное</a:t>
            </a:r>
            <a:endParaRPr lang="ru-RU" sz="3850" b="0" strike="noStrike" spc="-1">
              <a:latin typeface="Arial"/>
            </a:endParaRPr>
          </a:p>
        </p:txBody>
      </p:sp>
      <p:sp>
        <p:nvSpPr>
          <p:cNvPr id="409" name="CustomShape 53"/>
          <p:cNvSpPr/>
          <p:nvPr/>
        </p:nvSpPr>
        <p:spPr>
          <a:xfrm>
            <a:off x="1152000" y="2172240"/>
            <a:ext cx="6415200" cy="8367827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324000" rIns="0" bIns="0">
            <a:spAutoFit/>
          </a:bodyPr>
          <a:lstStyle/>
          <a:p>
            <a:pPr algn="r">
              <a:lnSpc>
                <a:spcPct val="100000"/>
              </a:lnSpc>
              <a:spcBef>
                <a:spcPts val="2551"/>
              </a:spcBef>
            </a:pPr>
            <a:r>
              <a:rPr lang="ru-RU" sz="5250" b="1" spc="-126" dirty="0" smtClean="0">
                <a:latin typeface="Arial"/>
              </a:rPr>
              <a:t>4 239 277</a:t>
            </a:r>
            <a:r>
              <a:rPr lang="ru-RU" sz="5250" b="1" strike="noStrike" spc="-182" dirty="0" smtClean="0">
                <a:latin typeface="Arial"/>
              </a:rPr>
              <a:t>,00</a:t>
            </a:r>
            <a:endParaRPr lang="ru-RU" sz="525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2455"/>
              </a:spcBef>
            </a:pPr>
            <a:r>
              <a:rPr lang="ru-RU" sz="5250" b="1" spc="-531" dirty="0" smtClean="0">
                <a:latin typeface="Arial"/>
              </a:rPr>
              <a:t>120 000</a:t>
            </a:r>
            <a:r>
              <a:rPr lang="ru-RU" sz="5250" b="1" strike="noStrike" spc="-160" dirty="0" smtClean="0">
                <a:latin typeface="Arial"/>
              </a:rPr>
              <a:t>,00</a:t>
            </a:r>
            <a:endParaRPr lang="ru-RU" sz="525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2665"/>
              </a:spcBef>
            </a:pPr>
            <a:r>
              <a:rPr lang="ru-RU" sz="5250" b="1" spc="-157" dirty="0" smtClean="0">
                <a:latin typeface="Arial"/>
              </a:rPr>
              <a:t>1 922 950</a:t>
            </a:r>
            <a:r>
              <a:rPr lang="ru-RU" sz="5250" b="1" strike="noStrike" spc="-75" dirty="0" smtClean="0">
                <a:latin typeface="Arial"/>
              </a:rPr>
              <a:t>,00</a:t>
            </a:r>
            <a:endParaRPr lang="ru-RU" sz="525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3359"/>
              </a:spcBef>
            </a:pPr>
            <a:r>
              <a:rPr lang="ru-RU" sz="5250" b="1" spc="-531" dirty="0" smtClean="0">
                <a:latin typeface="Arial"/>
              </a:rPr>
              <a:t>574 800,00</a:t>
            </a:r>
            <a:endParaRPr lang="ru-RU" sz="525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3325"/>
              </a:spcBef>
            </a:pPr>
            <a:r>
              <a:rPr lang="ru-RU" sz="5250" b="1" spc="-531" dirty="0" smtClean="0">
                <a:latin typeface="Arial"/>
              </a:rPr>
              <a:t>114 000</a:t>
            </a:r>
            <a:r>
              <a:rPr lang="ru-RU" sz="5250" b="1" strike="noStrike" spc="-114" dirty="0" smtClean="0">
                <a:latin typeface="Arial"/>
              </a:rPr>
              <a:t>,00</a:t>
            </a:r>
            <a:endParaRPr lang="ru-RU" sz="525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3351"/>
              </a:spcBef>
            </a:pPr>
            <a:r>
              <a:rPr lang="ru-RU" sz="5250" b="1" strike="noStrike" spc="-270" dirty="0" smtClean="0">
                <a:latin typeface="Arial"/>
              </a:rPr>
              <a:t>102 500</a:t>
            </a:r>
            <a:r>
              <a:rPr lang="ru-RU" sz="5250" b="1" strike="noStrike" spc="-92" dirty="0" smtClean="0">
                <a:latin typeface="Arial"/>
              </a:rPr>
              <a:t>,00</a:t>
            </a:r>
            <a:endParaRPr lang="ru-RU" sz="5250" b="0" strike="noStrike" spc="-1" dirty="0">
              <a:latin typeface="Arial"/>
            </a:endParaRPr>
          </a:p>
          <a:p>
            <a:pPr algn="r">
              <a:lnSpc>
                <a:spcPct val="100000"/>
              </a:lnSpc>
              <a:spcBef>
                <a:spcPts val="3345"/>
              </a:spcBef>
            </a:pPr>
            <a:r>
              <a:rPr lang="ru-RU" sz="5250" b="1" spc="-531" dirty="0" smtClean="0">
                <a:latin typeface="Arial"/>
              </a:rPr>
              <a:t>90 000,00</a:t>
            </a:r>
            <a:endParaRPr lang="ru-RU" sz="5250" b="0" strike="noStrike" spc="-1" dirty="0">
              <a:latin typeface="Arial"/>
            </a:endParaRPr>
          </a:p>
        </p:txBody>
      </p:sp>
      <p:sp>
        <p:nvSpPr>
          <p:cNvPr id="410" name="CustomShape 54"/>
          <p:cNvSpPr/>
          <p:nvPr/>
        </p:nvSpPr>
        <p:spPr>
          <a:xfrm>
            <a:off x="8251200" y="3673800"/>
            <a:ext cx="282960" cy="915840"/>
          </a:xfrm>
          <a:custGeom>
            <a:avLst/>
            <a:gdLst/>
            <a:ahLst/>
            <a:cxnLst/>
            <a:rect l="l" t="t" r="r" b="b"/>
            <a:pathLst>
              <a:path w="283209" h="916304">
                <a:moveTo>
                  <a:pt x="282713" y="0"/>
                </a:moveTo>
                <a:lnTo>
                  <a:pt x="0" y="0"/>
                </a:lnTo>
                <a:lnTo>
                  <a:pt x="0" y="915794"/>
                </a:lnTo>
                <a:lnTo>
                  <a:pt x="282713" y="915794"/>
                </a:lnTo>
                <a:lnTo>
                  <a:pt x="282713" y="0"/>
                </a:lnTo>
                <a:close/>
              </a:path>
            </a:pathLst>
          </a:custGeom>
          <a:solidFill>
            <a:srgbClr val="FFC60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1" name="CustomShape 55"/>
          <p:cNvSpPr/>
          <p:nvPr/>
        </p:nvSpPr>
        <p:spPr>
          <a:xfrm>
            <a:off x="8251200" y="4812480"/>
            <a:ext cx="282960" cy="915840"/>
          </a:xfrm>
          <a:custGeom>
            <a:avLst/>
            <a:gdLst/>
            <a:ahLst/>
            <a:cxnLst/>
            <a:rect l="l" t="t" r="r" b="b"/>
            <a:pathLst>
              <a:path w="283209" h="916304">
                <a:moveTo>
                  <a:pt x="282713" y="0"/>
                </a:moveTo>
                <a:lnTo>
                  <a:pt x="0" y="0"/>
                </a:lnTo>
                <a:lnTo>
                  <a:pt x="0" y="915783"/>
                </a:lnTo>
                <a:lnTo>
                  <a:pt x="282713" y="915783"/>
                </a:lnTo>
                <a:lnTo>
                  <a:pt x="282713" y="0"/>
                </a:lnTo>
                <a:close/>
              </a:path>
            </a:pathLst>
          </a:custGeom>
          <a:solidFill>
            <a:srgbClr val="FFC60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2" name="CustomShape 56"/>
          <p:cNvSpPr/>
          <p:nvPr/>
        </p:nvSpPr>
        <p:spPr>
          <a:xfrm>
            <a:off x="8251200" y="6039360"/>
            <a:ext cx="282960" cy="915840"/>
          </a:xfrm>
          <a:custGeom>
            <a:avLst/>
            <a:gdLst/>
            <a:ahLst/>
            <a:cxnLst/>
            <a:rect l="l" t="t" r="r" b="b"/>
            <a:pathLst>
              <a:path w="283209" h="916304">
                <a:moveTo>
                  <a:pt x="282713" y="0"/>
                </a:moveTo>
                <a:lnTo>
                  <a:pt x="0" y="0"/>
                </a:lnTo>
                <a:lnTo>
                  <a:pt x="0" y="915794"/>
                </a:lnTo>
                <a:lnTo>
                  <a:pt x="282713" y="915794"/>
                </a:lnTo>
                <a:lnTo>
                  <a:pt x="282713" y="0"/>
                </a:lnTo>
                <a:close/>
              </a:path>
            </a:pathLst>
          </a:custGeom>
          <a:solidFill>
            <a:srgbClr val="FFC60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3" name="CustomShape 57"/>
          <p:cNvSpPr/>
          <p:nvPr/>
        </p:nvSpPr>
        <p:spPr>
          <a:xfrm>
            <a:off x="8251200" y="7261920"/>
            <a:ext cx="282960" cy="915840"/>
          </a:xfrm>
          <a:custGeom>
            <a:avLst/>
            <a:gdLst/>
            <a:ahLst/>
            <a:cxnLst/>
            <a:rect l="l" t="t" r="r" b="b"/>
            <a:pathLst>
              <a:path w="283209" h="916304">
                <a:moveTo>
                  <a:pt x="282713" y="0"/>
                </a:moveTo>
                <a:lnTo>
                  <a:pt x="0" y="0"/>
                </a:lnTo>
                <a:lnTo>
                  <a:pt x="0" y="915794"/>
                </a:lnTo>
                <a:lnTo>
                  <a:pt x="282713" y="915794"/>
                </a:lnTo>
                <a:lnTo>
                  <a:pt x="282713" y="0"/>
                </a:lnTo>
                <a:close/>
              </a:path>
            </a:pathLst>
          </a:custGeom>
          <a:solidFill>
            <a:srgbClr val="FFC60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4" name="CustomShape 58"/>
          <p:cNvSpPr/>
          <p:nvPr/>
        </p:nvSpPr>
        <p:spPr>
          <a:xfrm>
            <a:off x="8251200" y="9712080"/>
            <a:ext cx="282960" cy="915840"/>
          </a:xfrm>
          <a:custGeom>
            <a:avLst/>
            <a:gdLst/>
            <a:ahLst/>
            <a:cxnLst/>
            <a:rect l="l" t="t" r="r" b="b"/>
            <a:pathLst>
              <a:path w="283209" h="916304">
                <a:moveTo>
                  <a:pt x="282713" y="0"/>
                </a:moveTo>
                <a:lnTo>
                  <a:pt x="0" y="0"/>
                </a:lnTo>
                <a:lnTo>
                  <a:pt x="0" y="915794"/>
                </a:lnTo>
                <a:lnTo>
                  <a:pt x="282713" y="915794"/>
                </a:lnTo>
                <a:lnTo>
                  <a:pt x="282713" y="0"/>
                </a:lnTo>
                <a:close/>
              </a:path>
            </a:pathLst>
          </a:custGeom>
          <a:solidFill>
            <a:srgbClr val="FFC60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15" name="CustomShape 59"/>
          <p:cNvSpPr/>
          <p:nvPr/>
        </p:nvSpPr>
        <p:spPr>
          <a:xfrm>
            <a:off x="8251200" y="8487000"/>
            <a:ext cx="282960" cy="915840"/>
          </a:xfrm>
          <a:custGeom>
            <a:avLst/>
            <a:gdLst/>
            <a:ahLst/>
            <a:cxnLst/>
            <a:rect l="l" t="t" r="r" b="b"/>
            <a:pathLst>
              <a:path w="283209" h="916304">
                <a:moveTo>
                  <a:pt x="282713" y="0"/>
                </a:moveTo>
                <a:lnTo>
                  <a:pt x="0" y="0"/>
                </a:lnTo>
                <a:lnTo>
                  <a:pt x="0" y="915794"/>
                </a:lnTo>
                <a:lnTo>
                  <a:pt x="282713" y="915794"/>
                </a:lnTo>
                <a:lnTo>
                  <a:pt x="282713" y="0"/>
                </a:lnTo>
                <a:close/>
              </a:path>
            </a:pathLst>
          </a:custGeom>
          <a:solidFill>
            <a:srgbClr val="FFC60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CustomShape 1"/>
          <p:cNvSpPr/>
          <p:nvPr/>
        </p:nvSpPr>
        <p:spPr>
          <a:xfrm>
            <a:off x="0" y="0"/>
            <a:ext cx="20103840" cy="11308320"/>
          </a:xfrm>
          <a:custGeom>
            <a:avLst/>
            <a:gdLst/>
            <a:ahLst/>
            <a:cxnLst/>
            <a:rect l="l" t="t" r="r" b="b"/>
            <a:pathLst>
              <a:path w="20104100" h="11308715">
                <a:moveTo>
                  <a:pt x="20104099" y="0"/>
                </a:moveTo>
                <a:lnTo>
                  <a:pt x="0" y="0"/>
                </a:lnTo>
                <a:lnTo>
                  <a:pt x="0" y="11308556"/>
                </a:lnTo>
                <a:lnTo>
                  <a:pt x="20104099" y="11308556"/>
                </a:lnTo>
                <a:lnTo>
                  <a:pt x="20104099" y="0"/>
                </a:lnTo>
                <a:close/>
              </a:path>
            </a:pathLst>
          </a:custGeom>
          <a:solidFill>
            <a:srgbClr val="250758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</p:sp>
      <p:sp>
        <p:nvSpPr>
          <p:cNvPr id="435" name="TextShape 2"/>
          <p:cNvSpPr txBox="1"/>
          <p:nvPr/>
        </p:nvSpPr>
        <p:spPr>
          <a:xfrm>
            <a:off x="919080" y="1843200"/>
            <a:ext cx="11786040" cy="1901880"/>
          </a:xfrm>
          <a:prstGeom prst="rect">
            <a:avLst/>
          </a:prstGeom>
          <a:noFill/>
          <a:ln>
            <a:noFill/>
          </a:ln>
        </p:spPr>
        <p:txBody>
          <a:bodyPr lIns="0" tIns="13320" rIns="0" bIns="0">
            <a:noAutofit/>
          </a:bodyPr>
          <a:lstStyle/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lang="ru-RU" sz="5100" b="1" strike="noStrike" spc="384">
                <a:solidFill>
                  <a:srgbClr val="FFFFFF"/>
                </a:solidFill>
                <a:latin typeface="Arial"/>
              </a:rPr>
              <a:t>Всероссийский</a:t>
            </a:r>
            <a:r>
              <a:rPr lang="ru-RU" sz="5100" b="1" strike="noStrike" spc="-46">
                <a:solidFill>
                  <a:srgbClr val="FFFFFF"/>
                </a:solidFill>
                <a:latin typeface="Arial"/>
              </a:rPr>
              <a:t> </a:t>
            </a:r>
            <a:r>
              <a:rPr lang="ru-RU" sz="5100" b="1" strike="noStrike" spc="540">
                <a:solidFill>
                  <a:srgbClr val="FFFFFF"/>
                </a:solidFill>
                <a:latin typeface="Arial"/>
              </a:rPr>
              <a:t>конкурс</a:t>
            </a:r>
            <a:r>
              <a:rPr lang="ru-RU" sz="5100" b="1" strike="noStrike" spc="-46">
                <a:solidFill>
                  <a:srgbClr val="FFFFFF"/>
                </a:solidFill>
                <a:latin typeface="Arial"/>
              </a:rPr>
              <a:t> </a:t>
            </a:r>
            <a:r>
              <a:rPr lang="ru-RU" sz="5100" b="1" strike="noStrike" spc="403">
                <a:solidFill>
                  <a:srgbClr val="FFFFFF"/>
                </a:solidFill>
                <a:latin typeface="Arial"/>
              </a:rPr>
              <a:t>лучших</a:t>
            </a:r>
            <a:endParaRPr lang="ru-RU" sz="5100" b="0" strike="noStrike" spc="-1">
              <a:latin typeface="Calibri"/>
            </a:endParaRPr>
          </a:p>
        </p:txBody>
      </p:sp>
      <p:sp>
        <p:nvSpPr>
          <p:cNvPr id="436" name="CustomShape 3"/>
          <p:cNvSpPr/>
          <p:nvPr/>
        </p:nvSpPr>
        <p:spPr>
          <a:xfrm>
            <a:off x="919080" y="2621160"/>
            <a:ext cx="18182160" cy="156816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lang="ru-RU" sz="5100" b="1" strike="noStrike" spc="378">
                <a:solidFill>
                  <a:srgbClr val="FFFFFF"/>
                </a:solidFill>
                <a:latin typeface="Arial"/>
              </a:rPr>
              <a:t>региональных</a:t>
            </a:r>
            <a:r>
              <a:rPr lang="ru-RU" sz="5100" b="1" strike="noStrike" spc="-15">
                <a:solidFill>
                  <a:srgbClr val="FFFFFF"/>
                </a:solidFill>
                <a:latin typeface="Arial"/>
              </a:rPr>
              <a:t> </a:t>
            </a:r>
            <a:r>
              <a:rPr lang="ru-RU" sz="5100" b="1" strike="noStrike" spc="574">
                <a:solidFill>
                  <a:srgbClr val="FFFFFF"/>
                </a:solidFill>
                <a:latin typeface="Arial"/>
              </a:rPr>
              <a:t>практик</a:t>
            </a:r>
            <a:r>
              <a:rPr lang="ru-RU" sz="5100" b="1" strike="noStrike" spc="-15">
                <a:solidFill>
                  <a:srgbClr val="FFFFFF"/>
                </a:solidFill>
                <a:latin typeface="Arial"/>
              </a:rPr>
              <a:t> </a:t>
            </a:r>
            <a:r>
              <a:rPr lang="ru-RU" sz="5100" b="1" strike="noStrike" spc="514">
                <a:solidFill>
                  <a:srgbClr val="FFFFFF"/>
                </a:solidFill>
                <a:latin typeface="Arial"/>
              </a:rPr>
              <a:t>поддержки</a:t>
            </a:r>
            <a:r>
              <a:rPr lang="ru-RU" sz="5100" b="1" strike="noStrike" spc="-15">
                <a:solidFill>
                  <a:srgbClr val="FFFFFF"/>
                </a:solidFill>
                <a:latin typeface="Arial"/>
              </a:rPr>
              <a:t> </a:t>
            </a:r>
            <a:r>
              <a:rPr lang="ru-RU" sz="5100" b="1" strike="noStrike" spc="449">
                <a:solidFill>
                  <a:srgbClr val="FFFFFF"/>
                </a:solidFill>
                <a:latin typeface="Arial"/>
              </a:rPr>
              <a:t>волонтерства</a:t>
            </a:r>
            <a:endParaRPr lang="ru-RU" sz="5100" b="0" strike="noStrike" spc="-1">
              <a:latin typeface="Arial"/>
            </a:endParaRPr>
          </a:p>
          <a:p>
            <a:pPr marL="12600">
              <a:lnSpc>
                <a:spcPct val="100000"/>
              </a:lnSpc>
              <a:spcBef>
                <a:spcPts val="6"/>
              </a:spcBef>
            </a:pPr>
            <a:r>
              <a:rPr lang="ru-RU" sz="5100" b="1" strike="noStrike" spc="259">
                <a:solidFill>
                  <a:srgbClr val="FFFFFF"/>
                </a:solidFill>
                <a:latin typeface="Arial"/>
              </a:rPr>
              <a:t>«Регион</a:t>
            </a:r>
            <a:r>
              <a:rPr lang="ru-RU" sz="5100" b="1" strike="noStrike" spc="-35">
                <a:solidFill>
                  <a:srgbClr val="FFFFFF"/>
                </a:solidFill>
                <a:latin typeface="Arial"/>
              </a:rPr>
              <a:t> </a:t>
            </a:r>
            <a:r>
              <a:rPr lang="ru-RU" sz="5100" b="1" strike="noStrike" spc="304">
                <a:solidFill>
                  <a:srgbClr val="FFFFFF"/>
                </a:solidFill>
                <a:latin typeface="Arial"/>
              </a:rPr>
              <a:t>добрых</a:t>
            </a:r>
            <a:r>
              <a:rPr lang="ru-RU" sz="5100" b="1" strike="noStrike" spc="-35">
                <a:solidFill>
                  <a:srgbClr val="FFFFFF"/>
                </a:solidFill>
                <a:latin typeface="Arial"/>
              </a:rPr>
              <a:t> </a:t>
            </a:r>
            <a:r>
              <a:rPr lang="ru-RU" sz="5100" b="1" strike="noStrike" spc="182">
                <a:solidFill>
                  <a:srgbClr val="FFFFFF"/>
                </a:solidFill>
                <a:latin typeface="Arial"/>
              </a:rPr>
              <a:t>дел»</a:t>
            </a:r>
            <a:endParaRPr lang="ru-RU" sz="5100" b="0" strike="noStrike" spc="-1">
              <a:latin typeface="Arial"/>
            </a:endParaRPr>
          </a:p>
        </p:txBody>
      </p:sp>
      <p:pic>
        <p:nvPicPr>
          <p:cNvPr id="437" name="object 5"/>
          <p:cNvPicPr/>
          <p:nvPr/>
        </p:nvPicPr>
        <p:blipFill>
          <a:blip r:embed="rId2"/>
          <a:stretch/>
        </p:blipFill>
        <p:spPr>
          <a:xfrm>
            <a:off x="14900400" y="4683600"/>
            <a:ext cx="5251680" cy="6673320"/>
          </a:xfrm>
          <a:prstGeom prst="rect">
            <a:avLst/>
          </a:prstGeom>
          <a:ln>
            <a:noFill/>
          </a:ln>
        </p:spPr>
      </p:pic>
      <p:sp>
        <p:nvSpPr>
          <p:cNvPr id="438" name="CustomShape 4"/>
          <p:cNvSpPr/>
          <p:nvPr/>
        </p:nvSpPr>
        <p:spPr>
          <a:xfrm>
            <a:off x="921960" y="5113800"/>
            <a:ext cx="11303280" cy="11718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13320" rIns="0" bIns="0">
            <a:spAutoFit/>
          </a:bodyPr>
          <a:lstStyle/>
          <a:p>
            <a:pPr marL="12600">
              <a:lnSpc>
                <a:spcPct val="100000"/>
              </a:lnSpc>
              <a:spcBef>
                <a:spcPts val="105"/>
              </a:spcBef>
            </a:pPr>
            <a:r>
              <a:rPr lang="ru-RU" sz="7600" b="1" strike="noStrike" spc="863">
                <a:solidFill>
                  <a:srgbClr val="FFFFFF"/>
                </a:solidFill>
                <a:latin typeface="Arial"/>
              </a:rPr>
              <a:t>Курганская</a:t>
            </a:r>
            <a:r>
              <a:rPr lang="ru-RU" sz="7600" b="1" strike="noStrike" spc="-92">
                <a:solidFill>
                  <a:srgbClr val="FFFFFF"/>
                </a:solidFill>
                <a:latin typeface="Arial"/>
              </a:rPr>
              <a:t> </a:t>
            </a:r>
            <a:r>
              <a:rPr lang="ru-RU" sz="7600" b="1" strike="noStrike" spc="684">
                <a:solidFill>
                  <a:srgbClr val="FFFFFF"/>
                </a:solidFill>
                <a:latin typeface="Arial"/>
              </a:rPr>
              <a:t>область</a:t>
            </a:r>
            <a:endParaRPr lang="ru-RU" sz="7600" b="0" strike="noStrike" spc="-1">
              <a:latin typeface="Arial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:p15="http://schemas.microsoft.com/office/powerpoint/2012/main" xmlns="">
      <p:transition spd="slow"/>
    </mc:Fallback>
  </mc:AlternateContent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  <a:miter/>
        </a:ln>
        <a:ln w="25400" cap="flat" cmpd="sng" algn="ctr">
          <a:solidFill>
            <a:schemeClr val="phClr"/>
          </a:solidFill>
          <a:prstDash val="solid"/>
          <a:miter/>
        </a:ln>
        <a:ln w="3810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1587</TotalTime>
  <Words>485</Words>
  <Application>Microsoft Office PowerPoint</Application>
  <PresentationFormat>Произвольный</PresentationFormat>
  <Paragraphs>66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6" baseType="lpstr">
      <vt:lpstr>Arial</vt:lpstr>
      <vt:lpstr>Calibri</vt:lpstr>
      <vt:lpstr>DejaVu Sans</vt:lpstr>
      <vt:lpstr>Microsoft Sans Serif</vt:lpstr>
      <vt:lpstr>Symbol</vt:lpstr>
      <vt:lpstr>Times New Roman</vt:lpstr>
      <vt:lpstr>Wingdings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subject/>
  <dc:creator>user</dc:creator>
  <dc:description/>
  <cp:lastModifiedBy>user</cp:lastModifiedBy>
  <cp:revision>50</cp:revision>
  <cp:lastPrinted>2023-05-10T09:03:17Z</cp:lastPrinted>
  <dcterms:created xsi:type="dcterms:W3CDTF">2022-06-20T09:49:34Z</dcterms:created>
  <dcterms:modified xsi:type="dcterms:W3CDTF">2023-05-11T09:47:54Z</dcterms:modified>
  <dc:language>ru-RU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ppVersion">
    <vt:lpwstr>12.0000</vt:lpwstr>
  </property>
  <property fmtid="{D5CDD505-2E9C-101B-9397-08002B2CF9AE}" pid="3" name="Created">
    <vt:filetime>2021-06-28T00:00:00Z</vt:filetime>
  </property>
  <property fmtid="{D5CDD505-2E9C-101B-9397-08002B2CF9AE}" pid="4" name="Creator">
    <vt:lpwstr>Adobe Illustrator 24.1 (Windows)</vt:lpwstr>
  </property>
  <property fmtid="{D5CDD505-2E9C-101B-9397-08002B2CF9AE}" pid="5" name="HyperlinksChanged">
    <vt:bool>false</vt:bool>
  </property>
  <property fmtid="{D5CDD505-2E9C-101B-9397-08002B2CF9AE}" pid="6" name="LastSaved">
    <vt:filetime>2022-06-20T00:00:00Z</vt:filetime>
  </property>
  <property fmtid="{D5CDD505-2E9C-101B-9397-08002B2CF9AE}" pid="7" name="LinksUpToDate">
    <vt:bool>false</vt:bool>
  </property>
  <property fmtid="{D5CDD505-2E9C-101B-9397-08002B2CF9AE}" pid="8" name="PresentationFormat">
    <vt:lpwstr>On-screen Show (4:3)</vt:lpwstr>
  </property>
  <property fmtid="{D5CDD505-2E9C-101B-9397-08002B2CF9AE}" pid="9" name="ScaleCrop">
    <vt:bool>false</vt:bool>
  </property>
  <property fmtid="{D5CDD505-2E9C-101B-9397-08002B2CF9AE}" pid="10" name="ShareDoc">
    <vt:bool>false</vt:bool>
  </property>
</Properties>
</file>