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5"/>
  </p:notesMasterIdLst>
  <p:sldIdLst>
    <p:sldId id="268" r:id="rId2"/>
    <p:sldId id="257" r:id="rId3"/>
    <p:sldId id="259" r:id="rId4"/>
    <p:sldId id="260" r:id="rId5"/>
    <p:sldId id="258" r:id="rId6"/>
    <p:sldId id="262" r:id="rId7"/>
    <p:sldId id="264" r:id="rId8"/>
    <p:sldId id="261" r:id="rId9"/>
    <p:sldId id="265" r:id="rId10"/>
    <p:sldId id="273" r:id="rId11"/>
    <p:sldId id="266" r:id="rId12"/>
    <p:sldId id="282" r:id="rId13"/>
    <p:sldId id="28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4DA46-D254-4CD3-8B53-EC73CD381A57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31251-537D-426B-97B1-3905A7E683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326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43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jpe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5.jpeg"/><Relationship Id="rId10" Type="http://schemas.openxmlformats.org/officeDocument/2006/relationships/image" Target="../media/image21.jpeg"/><Relationship Id="rId4" Type="http://schemas.openxmlformats.org/officeDocument/2006/relationships/image" Target="../media/image18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5.jpeg"/><Relationship Id="rId4" Type="http://schemas.openxmlformats.org/officeDocument/2006/relationships/image" Target="../media/image27.jpe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0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5.jpeg"/><Relationship Id="rId5" Type="http://schemas.openxmlformats.org/officeDocument/2006/relationships/image" Target="../media/image6.jpeg"/><Relationship Id="rId10" Type="http://schemas.openxmlformats.org/officeDocument/2006/relationships/image" Target="../media/image34.jpeg"/><Relationship Id="rId4" Type="http://schemas.openxmlformats.org/officeDocument/2006/relationships/image" Target="../media/image5.jpe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microsoft.com/office/2007/relationships/hdphoto" Target="../media/hdphoto1.wdp"/><Relationship Id="rId4" Type="http://schemas.openxmlformats.org/officeDocument/2006/relationships/image" Target="../media/image37.jpeg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ЕвгенияАлександровна\Desktop\1679648058_bogatyr-club-p-fon-dlya-prezentatsii-volonterstvo-instagr-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984776" cy="850106"/>
          </a:xfrm>
        </p:spPr>
        <p:txBody>
          <a:bodyPr>
            <a:normAutofit fontScale="90000"/>
          </a:bodyPr>
          <a:lstStyle/>
          <a:p>
            <a:r>
              <a:rPr lang="ru-RU" dirty="0"/>
              <a:t> 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акция «Милосердие»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072803-1DDE-4E75-9B28-04D6DC0025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3419" r="21622" b="13608"/>
          <a:stretch/>
        </p:blipFill>
        <p:spPr>
          <a:xfrm>
            <a:off x="755576" y="1988840"/>
            <a:ext cx="3096344" cy="38289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A4DB06-CBA4-450E-92ED-2E9C8795B8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 t="14472" r="6966" b="3862"/>
          <a:stretch/>
        </p:blipFill>
        <p:spPr>
          <a:xfrm>
            <a:off x="4716016" y="1340768"/>
            <a:ext cx="3972260" cy="29514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CE6364-19F4-416C-A52F-8B5BF988DB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26964" r="8651" b="13568"/>
          <a:stretch/>
        </p:blipFill>
        <p:spPr>
          <a:xfrm>
            <a:off x="2669698" y="4436369"/>
            <a:ext cx="4032448" cy="2330503"/>
          </a:xfrm>
          <a:prstGeom prst="rect">
            <a:avLst/>
          </a:prstGeom>
        </p:spPr>
      </p:pic>
      <p:pic>
        <p:nvPicPr>
          <p:cNvPr id="9" name="Picture 2" descr="Picture backgroun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835" r="7230" b="7843"/>
          <a:stretch/>
        </p:blipFill>
        <p:spPr bwMode="auto">
          <a:xfrm>
            <a:off x="7656971" y="5517232"/>
            <a:ext cx="1379525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un9-13.userapi.com/impg/TqTo-Heq6rrfByqCCc18sPIjyrmwHZEVdk8gMQ/bgpginPInFE.jpg?size=720x699&amp;quality=95&amp;sign=1bf8cfad0c3d059d98d43025b5869341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80585"/>
            <a:ext cx="1800200" cy="17476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99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ЕвгенияАлександровна\Desktop\1679648058_bogatyr-club-p-fon-dlya-prezentatsii-volonterstvo-instagr-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835" r="7230" b="7843"/>
          <a:stretch/>
        </p:blipFill>
        <p:spPr bwMode="auto">
          <a:xfrm>
            <a:off x="7656971" y="5517232"/>
            <a:ext cx="1379525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624755"/>
            <a:ext cx="6048672" cy="4536504"/>
          </a:xfrm>
        </p:spPr>
      </p:pic>
      <p:pic>
        <p:nvPicPr>
          <p:cNvPr id="7" name="Picture 2" descr="https://sun9-13.userapi.com/impg/TqTo-Heq6rrfByqCCc18sPIjyrmwHZEVdk8gMQ/bgpginPInFE.jpg?size=720x699&amp;quality=95&amp;sign=1bf8cfad0c3d059d98d43025b5869341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800200" cy="17476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678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ЕвгенияАлександровна\Desktop\1679648058_bogatyr-club-p-fon-dlya-prezentatsii-volonterstvo-instagr-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«Сад «Связь поколений»»</a:t>
            </a:r>
          </a:p>
        </p:txBody>
      </p:sp>
      <p:pic>
        <p:nvPicPr>
          <p:cNvPr id="11269" name="Picture 5" descr="D:\фотки\photo_2024-05-18_10-05-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0" y="2564904"/>
            <a:ext cx="4405740" cy="293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835" r="7230" b="7843"/>
          <a:stretch/>
        </p:blipFill>
        <p:spPr bwMode="auto">
          <a:xfrm>
            <a:off x="7656971" y="5517232"/>
            <a:ext cx="1379525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фотки\photo_2024-05-18_10-05-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1" y="2553004"/>
            <a:ext cx="4284985" cy="294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un9-13.userapi.com/impg/TqTo-Heq6rrfByqCCc18sPIjyrmwHZEVdk8gMQ/bgpginPInFE.jpg?size=720x699&amp;quality=95&amp;sign=1bf8cfad0c3d059d98d43025b5869341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800200" cy="17476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58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" descr="C:\Users\ЕвгенияАлександровна\Desktop\1679648058_bogatyr-club-p-fon-dlya-prezentatsii-volonterstvo-instagr-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ttps://sun9-13.userapi.com/impg/TqTo-Heq6rrfByqCCc18sPIjyrmwHZEVdk8gMQ/bgpginPInFE.jpg?size=720x699&amp;quality=95&amp;sign=1bf8cfad0c3d059d98d43025b586934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800200" cy="17476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s://sun9-53.userapi.com/impg/Y8YtDqdEDdiLLHE4mvNW-mTRQRAiYQEhuptbpg/Y7mIcYYprMs.jpg?size=2560x1920&amp;quality=95&amp;sign=9ed55854b2916f5263d505f1bfa98cfd&amp;type=albu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420888"/>
            <a:ext cx="388843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sun9-39.userapi.com/impg/O73A8oL25sx_eI_ebXjKZPUgWbaSlxcH5GmxwQ/CQSqEAk_PPY.jpg?size=2560x1920&amp;quality=95&amp;sign=b37812bcb4d97794ba5e7d02c7f96f95&amp;type=album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2420888"/>
            <a:ext cx="403135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699792" y="1196752"/>
            <a:ext cx="5450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акция «Милосердие»</a:t>
            </a:r>
            <a:endParaRPr lang="ru-RU" sz="2800" dirty="0"/>
          </a:p>
        </p:txBody>
      </p:sp>
      <p:pic>
        <p:nvPicPr>
          <p:cNvPr id="9" name="Picture 2" descr="Picture backgroun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835" r="7230" b="7843"/>
          <a:stretch/>
        </p:blipFill>
        <p:spPr bwMode="auto">
          <a:xfrm>
            <a:off x="7656971" y="5517232"/>
            <a:ext cx="1379525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" descr="C:\Users\ЕвгенияАлександровна\Desktop\1679648058_bogatyr-club-p-fon-dlya-prezentatsii-volonterstvo-instagr-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2267744" y="0"/>
          <a:ext cx="5142264" cy="6669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PDF" r:id="rId3" imgW="0" imgH="0" progId="FoxitReader.Document">
                  <p:embed/>
                </p:oleObj>
              </mc:Choice>
              <mc:Fallback>
                <p:oleObj name="PDF" r:id="rId3" imgW="0" imgH="0" progId="FoxitReader.Document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0"/>
                        <a:ext cx="5142264" cy="66693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https://sun9-13.userapi.com/impg/TqTo-Heq6rrfByqCCc18sPIjyrmwHZEVdk8gMQ/bgpginPInFE.jpg?size=720x699&amp;quality=95&amp;sign=1bf8cfad0c3d059d98d43025b5869341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800200" cy="17476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835" r="7230" b="7843"/>
          <a:stretch/>
        </p:blipFill>
        <p:spPr bwMode="auto">
          <a:xfrm>
            <a:off x="7656971" y="5517232"/>
            <a:ext cx="1379525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ЕвгенияАлександровна\Desktop\1679648058_bogatyr-club-p-fon-dlya-prezentatsii-volonterstvo-instagr-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5" name="Picture 7" descr="D:\фотки\zTiDIvVrM5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472" y="3741693"/>
            <a:ext cx="2337230" cy="311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835" r="7230" b="7843"/>
          <a:stretch/>
        </p:blipFill>
        <p:spPr bwMode="auto">
          <a:xfrm>
            <a:off x="7656971" y="5517232"/>
            <a:ext cx="1379525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фотки\3OCMgp_-Go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41693"/>
            <a:ext cx="2088232" cy="305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фотки\wgEVTJrikX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59" y="3766493"/>
            <a:ext cx="2280770" cy="304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un9-13.userapi.com/impg/TqTo-Heq6rrfByqCCc18sPIjyrmwHZEVdk8gMQ/bgpginPInFE.jpg?size=720x699&amp;quality=95&amp;sign=1bf8cfad0c3d059d98d43025b5869341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80585"/>
            <a:ext cx="1800200" cy="17476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un9-37.userapi.com/impg/h24MHFhd6_mBew6S6C18WCmYK6ky_k1IIqCd_w/yI8i63NouyY.jpg?size=807x605&amp;quality=95&amp;sign=ad543e1a86c44b5d0673a36f595abe5b&amp;c_uniq_tag=JL9cc9QPzonXnxLAB-gLWHsMqL19MhmnJPP_kvPUMTc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323" y="954432"/>
            <a:ext cx="3395528" cy="254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188640"/>
            <a:ext cx="31325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«Внуки на час»</a:t>
            </a:r>
            <a:endParaRPr lang="ru-RU" sz="3200" dirty="0"/>
          </a:p>
        </p:txBody>
      </p:sp>
      <p:pic>
        <p:nvPicPr>
          <p:cNvPr id="4100" name="Picture 4" descr="https://sun9-9.userapi.com/impg/MZdP9yM4My4yzjf3G9x0R8neQkObDQPwnZM07A/FQftOyG2ZEE.jpg?size=605x807&amp;quality=95&amp;sign=8f0796d01cc53af3fa68aa8aa7f7caa5&amp;c_uniq_tag=uGfBeO4S86MMQzbHifMx3qP99K5Xz274ylBfN3ZCQ_c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773415"/>
            <a:ext cx="2130394" cy="284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2531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ЕвгенияАлександровна\Desktop\1679648058_bogatyr-club-p-fon-dlya-prezentatsii-volonterstvo-instagr-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88640"/>
            <a:ext cx="5832648" cy="1143000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КЦСОН</a:t>
            </a:r>
          </a:p>
        </p:txBody>
      </p:sp>
      <p:pic>
        <p:nvPicPr>
          <p:cNvPr id="4099" name="Picture 3" descr="D:\фотки\photo_2024-05-18_10-06-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556792"/>
            <a:ext cx="3896649" cy="292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фотки\photo_2024-05-18_10-06-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02" y="2060842"/>
            <a:ext cx="3648421" cy="273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фотки\photo_2024-05-18_10-06-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07042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835" r="7230" b="7843"/>
          <a:stretch/>
        </p:blipFill>
        <p:spPr bwMode="auto">
          <a:xfrm>
            <a:off x="7656971" y="5517232"/>
            <a:ext cx="1379525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un9-13.userapi.com/impg/TqTo-Heq6rrfByqCCc18sPIjyrmwHZEVdk8gMQ/bgpginPInFE.jpg?size=720x699&amp;quality=95&amp;sign=1bf8cfad0c3d059d98d43025b5869341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80585"/>
            <a:ext cx="1800200" cy="17476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98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ЕвгенияАлександровна\Desktop\1679648058_bogatyr-club-p-fon-dlya-prezentatsii-volonterstvo-instagr-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649106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/>
              <a:t>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сувенирной продукции для фестиваля</a:t>
            </a:r>
          </a:p>
        </p:txBody>
      </p:sp>
      <p:pic>
        <p:nvPicPr>
          <p:cNvPr id="5122" name="Picture 2" descr="D:\фотки\photo_2024-05-14_17-34-01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14" y="2369856"/>
            <a:ext cx="4161286" cy="312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835" r="7230" b="7843"/>
          <a:stretch/>
        </p:blipFill>
        <p:spPr bwMode="auto">
          <a:xfrm>
            <a:off x="7656971" y="5517232"/>
            <a:ext cx="1379525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фотки\photo_2024-05-18_10-06-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340" y="2399928"/>
            <a:ext cx="4106428" cy="307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un9-13.userapi.com/impg/TqTo-Heq6rrfByqCCc18sPIjyrmwHZEVdk8gMQ/bgpginPInFE.jpg?size=720x699&amp;quality=95&amp;sign=1bf8cfad0c3d059d98d43025b5869341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80585"/>
            <a:ext cx="1800200" cy="17476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22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ЕвгенияАлександровна\Desktop\1679648058_bogatyr-club-p-fon-dlya-prezentatsii-volonterstvo-instagr-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46" y="-3246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D:\фотки\photo_2024-05-18_10-06-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983" y="1319180"/>
            <a:ext cx="3520043" cy="26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фотки\photo_2024-05-18_10-06-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073" y="1288244"/>
            <a:ext cx="1938558" cy="258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835" r="7230" b="7843"/>
          <a:stretch/>
        </p:blipFill>
        <p:spPr bwMode="auto">
          <a:xfrm>
            <a:off x="7656971" y="5517232"/>
            <a:ext cx="1379525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фотки\photo_2024-05-18_10-06-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263" y="3946471"/>
            <a:ext cx="2080351" cy="277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un9-13.userapi.com/impg/TqTo-Heq6rrfByqCCc18sPIjyrmwHZEVdk8gMQ/bgpginPInFE.jpg?size=720x699&amp;quality=95&amp;sign=1bf8cfad0c3d059d98d43025b5869341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800200" cy="17476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46414" y="3246"/>
            <a:ext cx="46815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«Внуки на час» </a:t>
            </a:r>
            <a:endParaRPr lang="ru-RU" sz="3600" dirty="0"/>
          </a:p>
        </p:txBody>
      </p:sp>
      <p:pic>
        <p:nvPicPr>
          <p:cNvPr id="13314" name="Picture 2" descr="https://sun9-2.userapi.com/impg/McrnShIb74DvJPfqza6AxE7v2YIQMJE0fAr4dA/kyC7Ql3E7-M.jpg?size=607x1080&amp;quality=95&amp;sign=d5f891dbd3b0fda3300783cbf4b20da5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36912"/>
            <a:ext cx="1906862" cy="339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фотки\photo_2024-05-14_17-34-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542" y="3979227"/>
            <a:ext cx="2055784" cy="274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31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ЕвгенияАлександровна\Desktop\1679648058_bogatyr-club-p-fon-dlya-prezentatsii-volonterstvo-instagr-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1" name="Picture 3" descr="D:\фотки\photo_2024-05-18_10-07-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591" y="908720"/>
            <a:ext cx="3772243" cy="282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фотки\photo_2024-05-18_10-06-1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601" y="1268760"/>
            <a:ext cx="3662999" cy="27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фотки\photo_2024-05-18_10-06-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264" y="3918329"/>
            <a:ext cx="2133507" cy="284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835" r="7230" b="7843"/>
          <a:stretch/>
        </p:blipFill>
        <p:spPr bwMode="auto">
          <a:xfrm>
            <a:off x="7656971" y="5517232"/>
            <a:ext cx="1379525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фотки\photo_2024-05-18_10-07-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93" y="4244532"/>
            <a:ext cx="3329115" cy="249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un9-13.userapi.com/impg/TqTo-Heq6rrfByqCCc18sPIjyrmwHZEVdk8gMQ/bgpginPInFE.jpg?size=720x699&amp;quality=95&amp;sign=1bf8cfad0c3d059d98d43025b5869341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800200" cy="17476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116632"/>
            <a:ext cx="4543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7820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ЕвгенияАлександровна\Desktop\1679648058_bogatyr-club-p-fon-dlya-prezentatsii-volonterstvo-instagr-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5" y="147"/>
            <a:ext cx="9144000" cy="6970784"/>
          </a:xfrm>
          <a:prstGeom prst="rect">
            <a:avLst/>
          </a:prstGeom>
          <a:noFill/>
        </p:spPr>
      </p:pic>
      <p:pic>
        <p:nvPicPr>
          <p:cNvPr id="9219" name="Picture 3" descr="D:\фотки\photo_2024-05-18_10-07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1339"/>
            <a:ext cx="3672408" cy="255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фотки\photo_2024-05-18_10-07-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1338"/>
            <a:ext cx="3704120" cy="253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835" r="7230" b="7843"/>
          <a:stretch/>
        </p:blipFill>
        <p:spPr bwMode="auto">
          <a:xfrm>
            <a:off x="7656971" y="5517232"/>
            <a:ext cx="1379525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фотки\photo_2024-05-18_10-07-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076" y="4075182"/>
            <a:ext cx="3789245" cy="255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sun9-68.userapi.com/impg/hpbeODp4JELIQEkykQXHADAJZ626mAVIfrWO9A/VrNdMKXxQEU.jpg?size=960x837&amp;quality=96&amp;sign=2397b3b01de2921fba0dc2d4067dcfc8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44" y="4055364"/>
            <a:ext cx="2952328" cy="257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un9-13.userapi.com/impg/TqTo-Heq6rrfByqCCc18sPIjyrmwHZEVdk8gMQ/bgpginPInFE.jpg?size=720x699&amp;quality=95&amp;sign=1bf8cfad0c3d059d98d43025b5869341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800200" cy="17476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5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ЕвгенияАлександровна\Desktop\1679648058_bogatyr-club-p-fon-dlya-prezentatsii-volonterstvo-instagr-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8" name="Picture 4" descr="D:\фотки\photo_2024-05-18_10-06-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4"/>
            <a:ext cx="2179822" cy="290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835" r="7230" b="7843"/>
          <a:stretch/>
        </p:blipFill>
        <p:spPr bwMode="auto">
          <a:xfrm>
            <a:off x="7656971" y="5517232"/>
            <a:ext cx="1379525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un9-13.userapi.com/impg/TqTo-Heq6rrfByqCCc18sPIjyrmwHZEVdk8gMQ/bgpginPInFE.jpg?size=720x699&amp;quality=95&amp;sign=1bf8cfad0c3d059d98d43025b5869341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800200" cy="17476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60848"/>
            <a:ext cx="2052228" cy="27363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861" y="954618"/>
            <a:ext cx="2415307" cy="1811480"/>
          </a:xfrm>
          <a:prstGeom prst="rect">
            <a:avLst/>
          </a:prstGeom>
        </p:spPr>
      </p:pic>
      <p:pic>
        <p:nvPicPr>
          <p:cNvPr id="13" name="Объект 3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189" y="2931243"/>
            <a:ext cx="2415307" cy="1811480"/>
          </a:xfrm>
        </p:spPr>
      </p:pic>
      <p:pic>
        <p:nvPicPr>
          <p:cNvPr id="14" name="Picture 2" descr="D:\фотки\photo_2024-05-14_17-34-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213838"/>
            <a:ext cx="3355109" cy="251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s://sun9-52.userapi.com/impg/rrtkPxWDnmc5YCfG5rfYg_A3Px8fBSww_550iQ/YfdUYTHqKkk.jpg?size=605x807&amp;quality=96&amp;sign=0c772df0500039470d2d759b95a17c0c&amp;c_uniq_tag=D_DesK0xQqqeejQs4yTMK_8638DLxmxp2yQ8o9rt_Ps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674" y="4202641"/>
            <a:ext cx="1903259" cy="253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68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ЕвгенияАлександровна\Desktop\1679648058_bogatyr-club-p-fon-dlya-prezentatsii-volonterstvo-instagr-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57200" y="6290667"/>
            <a:ext cx="153988" cy="11549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46" y="823917"/>
            <a:ext cx="3276343" cy="24572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11" y="3558963"/>
            <a:ext cx="3562763" cy="26720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280" y="850283"/>
            <a:ext cx="3241188" cy="2430891"/>
          </a:xfrm>
          <a:prstGeom prst="rect">
            <a:avLst/>
          </a:prstGeom>
        </p:spPr>
      </p:pic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835" r="7230" b="7843"/>
          <a:stretch/>
        </p:blipFill>
        <p:spPr bwMode="auto">
          <a:xfrm>
            <a:off x="7656971" y="5517232"/>
            <a:ext cx="1379525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фотки\photo_2024-05-14_17-34-02 (2)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9650" r="9468"/>
          <a:stretch/>
        </p:blipFill>
        <p:spPr bwMode="auto">
          <a:xfrm>
            <a:off x="4104094" y="3568835"/>
            <a:ext cx="3527590" cy="265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un9-13.userapi.com/impg/TqTo-Heq6rrfByqCCc18sPIjyrmwHZEVdk8gMQ/bgpginPInFE.jpg?size=720x699&amp;quality=95&amp;sign=1bf8cfad0c3d059d98d43025b5869341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800200" cy="17476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92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1054</TotalTime>
  <Words>45</Words>
  <Application>Microsoft Office PowerPoint</Application>
  <PresentationFormat>Экран (4:3)</PresentationFormat>
  <Paragraphs>9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PDF</vt:lpstr>
      <vt:lpstr>  Школьная акция «Милосердие»</vt:lpstr>
      <vt:lpstr>Презентация PowerPoint</vt:lpstr>
      <vt:lpstr>Экскурсия в КЦСОН</vt:lpstr>
      <vt:lpstr> Изготовление сувенирной продукции для фестиваля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Всероссийская акция  «Сад «Связь поколений»»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учитель103</dc:creator>
  <cp:lastModifiedBy>ученик</cp:lastModifiedBy>
  <cp:revision>111</cp:revision>
  <dcterms:created xsi:type="dcterms:W3CDTF">2024-05-18T09:36:20Z</dcterms:created>
  <dcterms:modified xsi:type="dcterms:W3CDTF">2024-12-13T12:41:40Z</dcterms:modified>
</cp:coreProperties>
</file>