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E9FDA-4932-7043-85A1-4A09B52F6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32C4F3-3DEA-6C4E-9E04-9F52E95D4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831DA6-AFE2-A747-927E-8D9D87455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97AC06-3EA8-0946-8E3A-23FF6233A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7A7760-D604-8740-BF4B-783952765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131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7EF28-1763-8D4E-B625-9E26417A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CFCE43-5134-A746-8131-EDE24D15B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EA2083-EC95-284D-BBD1-D71751CC9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46B07B-37EE-F246-88B0-ED64FA1B5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C9982-1146-4A40-BD43-A907D21A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25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DD9E4-CCA7-9D4B-A139-CE32EAD20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C91095-1F7B-5148-B5CC-5298A1BB1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34DAF6-4B00-474B-A302-9DE19CA22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B35258-1F43-B14E-B179-3710AD1A6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58D588-0218-4646-BF75-A0B375AB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136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3B678-13DD-EB4D-9905-F667BF774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724591-E408-5947-8D42-1BE4AD2B23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12A812-8A27-044B-8A77-45D757121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24D649-AEF4-B340-9CBF-9A4C2910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F4E1B9-AC15-7B41-AE62-706271A0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AF4342-E7C4-4F4D-9186-F420413D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21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49692-4E53-0743-9383-47B848F1B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70E17C-3F20-D541-8C68-0B28A414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D4870D-D248-DE40-9271-18C5A4B80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29C44A-D7DC-574D-9604-B2D8C1A21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8C8216-23DB-7649-A916-3A7FA44C80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849F19-FFB6-8247-81CA-CEB75E51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1DA6CB1-F785-424F-9635-B7BB2D74D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47B723-2A7F-0D49-A1C1-82AD824D0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02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25EE3-4F6E-214B-8289-4A3CE425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7D19311-BB9B-D84D-A2E3-3F4C99341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C1A833-4EA0-004D-A2F7-01FFCE609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6BB90F-DD90-4F41-9CB9-FD632A6A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21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F2C8A2-EC59-954F-B231-CEA58D269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849A1A-9C2E-184C-B4CA-56802A190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3DE0AA-777E-A64C-96F7-889B8BCD1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24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E5C57-1A78-F44B-AFB4-8544246CB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8FF8B0-9A20-474A-97CB-9F2A7BC6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FBF0E0-72C2-0B4D-9E72-BB0D1B677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BC74FD-6DC7-E844-AB73-FCEB31B8E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1963CA-1DD2-BB41-B97E-E40213CCD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E30A89-3B2B-2141-ABD2-974300209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1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FE2B7-F356-134B-8DB5-B40A2B764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1E1962-E561-E540-A1D2-FFAB182CD7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5DFAFB-3F51-B64F-80A9-F2A8A7638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953657-CA81-FD48-BDE8-E239505FE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950969-442A-FF47-A9CC-ABB3F9211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E95AEA-E925-7742-9E70-BA1902FEC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37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47562-C7FD-8F4D-BB32-E2E8FABD9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EEB138-C1C7-3948-891E-115D811274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A26CA0-3CE4-1348-9F4C-42847A3C6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530413-E360-4B49-9033-264B85A1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6EB7DF-EE0C-5C4D-9546-7715459A5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00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0752C43-24D8-7047-B8A1-6ACA47FB5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4B0F15A-C20D-4C42-BCCF-728B764FA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19E52C-ADAB-A14F-A402-94EDF02BB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835D6C-B870-3240-8D3F-5769A49CF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0E731A-8B83-404F-B331-058C97D4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530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0190D3-E16D-624A-86A9-548087AC6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7ADC31-6046-7E42-921A-41F228994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361C70-FC36-2D48-A223-292CCD49B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3F421-DEC2-6F41-9C02-FC1718FEA0A7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3BE49A-1093-F846-87CC-1B0A21C63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CB4391-4D86-DC4D-B384-D93AE5898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2EBA4-B526-9041-955F-60E144E69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99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6A5AF83-5A73-104C-9E86-A1DB141E3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6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A34A45E-FAF8-3144-AA79-7E8E2A73B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24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52EE2CD-AB10-E749-A707-E182ECD8E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70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CE68F3E-E985-A843-A0D9-37269A9B0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28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B8DB102-3A78-2F44-BA87-D038F82FC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4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129BCC3-1CF3-4C4C-97B2-9459B0415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61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2696952-3A64-9046-A910-B2B7DCDED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0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6AB5B1C-AF27-E042-9D69-B13A4B5BB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09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AADCE89-D6D1-D343-AB5B-5A62C1363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6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80AE169-A077-3240-8580-8737403CB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800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10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79286240045</dc:creator>
  <cp:lastModifiedBy>79286240045</cp:lastModifiedBy>
  <cp:revision>1</cp:revision>
  <dcterms:created xsi:type="dcterms:W3CDTF">2020-11-03T22:05:31Z</dcterms:created>
  <dcterms:modified xsi:type="dcterms:W3CDTF">2020-11-03T22:10:48Z</dcterms:modified>
</cp:coreProperties>
</file>