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2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sk\Вожатая 2024-2025\ШУС\ВО Апельсин\Эмблем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1743141" y="1706630"/>
            <a:ext cx="6858001" cy="34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08231" y="805929"/>
            <a:ext cx="573576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410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Школьный волонтерский отряд </a:t>
            </a:r>
            <a:r>
              <a:rPr lang="ru-RU" sz="6600" b="1" dirty="0" smtClean="0">
                <a:solidFill>
                  <a:srgbClr val="FF410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«Апельсин»</a:t>
            </a:r>
          </a:p>
          <a:p>
            <a:pPr algn="ctr"/>
            <a:endParaRPr lang="ru-RU" sz="6600" b="1" dirty="0" smtClean="0">
              <a:solidFill>
                <a:srgbClr val="FF410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FF410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МБОУ «СОШ №20»</a:t>
            </a:r>
          </a:p>
          <a:p>
            <a:pPr algn="ctr"/>
            <a:r>
              <a:rPr lang="ru-RU" sz="2800" b="1" dirty="0" smtClean="0">
                <a:solidFill>
                  <a:srgbClr val="FF410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г. Чебоксары</a:t>
            </a:r>
          </a:p>
          <a:p>
            <a:pPr algn="ctr"/>
            <a:r>
              <a:rPr lang="ru-RU" sz="2800" b="1" dirty="0" smtClean="0">
                <a:solidFill>
                  <a:srgbClr val="FF410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Чувашской Республики</a:t>
            </a:r>
            <a:endParaRPr lang="ru-RU" sz="2800" b="1" dirty="0">
              <a:solidFill>
                <a:srgbClr val="FF410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674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k\Вожатая 2024-2025\ШУС\ВО Апельсин\Эмбл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4148"/>
            <a:ext cx="2582968" cy="19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191" y="44624"/>
            <a:ext cx="69295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Экологические акции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Посадка деревьев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Субботники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Тематические события в школе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00" y="1610798"/>
            <a:ext cx="2815680" cy="211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0291" y="2348880"/>
            <a:ext cx="6929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Событийное </a:t>
            </a:r>
            <a:r>
              <a:rPr lang="ru-RU" sz="2400" b="1" dirty="0" err="1" smtClean="0">
                <a:solidFill>
                  <a:srgbClr val="FF4105"/>
                </a:solidFill>
                <a:latin typeface="Comic Sans MS" pitchFamily="66" charset="0"/>
              </a:rPr>
              <a:t>волонтерство</a:t>
            </a:r>
            <a:endParaRPr lang="ru-RU" sz="2400" b="1" dirty="0" smtClean="0">
              <a:solidFill>
                <a:srgbClr val="FF4105"/>
              </a:solidFill>
              <a:latin typeface="Comic Sans MS" pitchFamily="66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10545"/>
            <a:ext cx="4047772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2213505" y="3831431"/>
            <a:ext cx="6929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Патриотическое </a:t>
            </a:r>
            <a:r>
              <a:rPr lang="ru-RU" sz="2400" b="1" dirty="0" err="1" smtClean="0">
                <a:solidFill>
                  <a:srgbClr val="FF4105"/>
                </a:solidFill>
                <a:latin typeface="Comic Sans MS" pitchFamily="66" charset="0"/>
              </a:rPr>
              <a:t>волонтерство</a:t>
            </a:r>
            <a:endParaRPr lang="ru-RU" sz="2400" b="1" dirty="0" smtClean="0">
              <a:solidFill>
                <a:srgbClr val="FF4105"/>
              </a:solidFill>
              <a:latin typeface="Comic Sans MS" pitchFamily="66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4" y="4365104"/>
            <a:ext cx="4055582" cy="2281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78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k\Вожатая 2024-2025\ШУС\ВО Апельсин\Эмбл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4148"/>
            <a:ext cx="2582968" cy="19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Disk\Вожатая 2024-2025\ШУС\ВО Апельсин\IMG_71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9118"/>
            <a:ext cx="432048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34" y="3284984"/>
            <a:ext cx="4687844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360374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358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sk\Вожатая 2024-2025\ШУС\ВО Апельсин\Эмблем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1743141" y="1706630"/>
            <a:ext cx="6858001" cy="34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08231" y="188640"/>
            <a:ext cx="573576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410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Школьный волонтерский отряд </a:t>
            </a:r>
            <a:r>
              <a:rPr lang="ru-RU" sz="6600" b="1" dirty="0" smtClean="0">
                <a:solidFill>
                  <a:srgbClr val="FF410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«Апельсин»</a:t>
            </a:r>
          </a:p>
          <a:p>
            <a:pPr algn="ctr"/>
            <a:endParaRPr lang="ru-RU" sz="6600" b="1" dirty="0" smtClean="0">
              <a:solidFill>
                <a:srgbClr val="FF410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FF410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МБОУ «СОШ №20»</a:t>
            </a:r>
          </a:p>
          <a:p>
            <a:pPr algn="ctr"/>
            <a:r>
              <a:rPr lang="ru-RU" sz="2800" b="1" dirty="0" smtClean="0">
                <a:solidFill>
                  <a:srgbClr val="FF410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г. Чебоксары</a:t>
            </a:r>
          </a:p>
          <a:p>
            <a:pPr algn="ctr"/>
            <a:r>
              <a:rPr lang="ru-RU" sz="2800" b="1" dirty="0" smtClean="0">
                <a:solidFill>
                  <a:srgbClr val="FF410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Чувашской Республики</a:t>
            </a:r>
            <a:endParaRPr lang="ru-RU" sz="2800" b="1" dirty="0">
              <a:solidFill>
                <a:srgbClr val="FF410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14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k\Вожатая 2024-2025\ШУС\ВО Апельсин\Эмбл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4148"/>
            <a:ext cx="2582968" cy="19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11" y="121038"/>
            <a:ext cx="892197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4105"/>
                </a:solidFill>
                <a:latin typeface="Comic Sans MS" pitchFamily="66" charset="0"/>
              </a:rPr>
              <a:t>2018 год –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Год добровольца</a:t>
            </a:r>
          </a:p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(волонтера) в России</a:t>
            </a:r>
          </a:p>
          <a:p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  <a:p>
            <a:r>
              <a:rPr lang="ru-RU" sz="2800" b="1" dirty="0" smtClean="0">
                <a:solidFill>
                  <a:srgbClr val="FF4105"/>
                </a:solidFill>
                <a:latin typeface="Comic Sans MS" pitchFamily="66" charset="0"/>
              </a:rPr>
              <a:t>3 марта 2018 года –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создание</a:t>
            </a:r>
          </a:p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ш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кольного волонтёрского отряда «Апельсин»</a:t>
            </a:r>
          </a:p>
          <a:p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FF4105"/>
                </a:solidFill>
                <a:latin typeface="Comic Sans MS" pitchFamily="66" charset="0"/>
              </a:rPr>
              <a:t>«ТВОРИМ ДОБРО, НЕСЯ РАДОСТЬ!»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2692"/>
            <a:ext cx="4323987" cy="2432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Disk\Советник 2023-2024\Фото\Фото и видео с волонтерами (Чайка, декабрь)\IMG_20231205_1040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5524" y="3922935"/>
            <a:ext cx="3933448" cy="2811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09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k\Вожатая 2024-2025\ШУС\ВО Апельсин\Эмбл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4148"/>
            <a:ext cx="2582968" cy="19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Disk\Вожатая 2024-2025\ШУС\ДШО Кристалл\Фото\IMG_58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088" y="124147"/>
            <a:ext cx="3647847" cy="3647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7.userapi.com/impg/kc0aWGuK9f9F0EwUClyFkJ-lfxwvTFgoqmkn0Q/U8sF2fa4ORo.jpg?size=1080x698&amp;quality=95&amp;sign=c8c182b2e85d3267fc90411a3ea21bba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112" y="3212976"/>
            <a:ext cx="3419874" cy="3419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73960" y="869811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Морозова Ева 7 </a:t>
            </a:r>
            <a:r>
              <a:rPr lang="ru-RU" sz="2400" b="1" dirty="0" err="1" smtClean="0">
                <a:solidFill>
                  <a:srgbClr val="FF4105"/>
                </a:solidFill>
                <a:latin typeface="Comic Sans MS" pitchFamily="66" charset="0"/>
              </a:rPr>
              <a:t>кл</a:t>
            </a:r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.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лидер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593" y="4830251"/>
            <a:ext cx="4608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err="1" smtClean="0">
                <a:solidFill>
                  <a:srgbClr val="FF4105"/>
                </a:solidFill>
                <a:latin typeface="Comic Sans MS" pitchFamily="66" charset="0"/>
              </a:rPr>
              <a:t>Турханова</a:t>
            </a:r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 Анастасия 9 </a:t>
            </a:r>
            <a:r>
              <a:rPr lang="ru-RU" sz="2400" b="1" dirty="0" err="1" smtClean="0">
                <a:solidFill>
                  <a:srgbClr val="FF4105"/>
                </a:solidFill>
                <a:latin typeface="Comic Sans MS" pitchFamily="66" charset="0"/>
              </a:rPr>
              <a:t>кл</a:t>
            </a:r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.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заместитель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лидера</a:t>
            </a:r>
          </a:p>
        </p:txBody>
      </p:sp>
    </p:spTree>
    <p:extLst>
      <p:ext uri="{BB962C8B-B14F-4D97-AF65-F5344CB8AC3E}">
        <p14:creationId xmlns:p14="http://schemas.microsoft.com/office/powerpoint/2010/main" val="4168250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k\Вожатая 2024-2025\ШУС\ВО Апельсин\Эмбл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4148"/>
            <a:ext cx="2582968" cy="19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315813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4105"/>
                </a:solidFill>
                <a:latin typeface="Comic Sans MS" pitchFamily="66" charset="0"/>
              </a:rPr>
              <a:t>Молчанова Юлия Андреевна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руководитель</a:t>
            </a:r>
          </a:p>
        </p:txBody>
      </p:sp>
      <p:pic>
        <p:nvPicPr>
          <p:cNvPr id="3077" name="Picture 5" descr="D:\Disk\Советник 2022-2023\Фотки разные\photo_2023-08-24_10-45-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784" y="332656"/>
            <a:ext cx="2642256" cy="2642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753" y="4365104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37 волонтеров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5-11 классов</a:t>
            </a:r>
          </a:p>
          <a:p>
            <a:pPr algn="ctr"/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+ все желающие 1-11 классов (стихийно)</a:t>
            </a:r>
          </a:p>
        </p:txBody>
      </p:sp>
      <p:pic>
        <p:nvPicPr>
          <p:cNvPr id="3078" name="Picture 6" descr="D:\Disk\Советник 2022-2023\ДЕД\22.04.23_День Земли\Новая папка\Чувашия_СОШ20_Чебоксары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124" y="2708920"/>
            <a:ext cx="5748732" cy="383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137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k\Вожатая 2024-2025\ШУС\ВО Апельсин\Эмбл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4148"/>
            <a:ext cx="2582968" cy="19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767" y="44624"/>
            <a:ext cx="6633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Международная премия </a:t>
            </a:r>
            <a:r>
              <a:rPr lang="en-US" sz="2400" b="1" dirty="0" smtClean="0">
                <a:solidFill>
                  <a:srgbClr val="FF4105"/>
                </a:solidFill>
                <a:latin typeface="Comic Sans MS" pitchFamily="66" charset="0"/>
              </a:rPr>
              <a:t>#</a:t>
            </a:r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МЫВМЕСТЕ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участники (2022, 2023, 2024 гг.)</a:t>
            </a:r>
          </a:p>
        </p:txBody>
      </p:sp>
      <p:pic>
        <p:nvPicPr>
          <p:cNvPr id="5122" name="Picture 2" descr="https://sun9-42.userapi.com/impg/1I_DB9OvJRgY8uMnQzSdTF_B1QCA3U_q9auk1A/ANqhDsuXM_I.jpg?size=1280x960&amp;quality=95&amp;sign=845936043e4f652a1ad3ef21dded2ec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9078"/>
            <a:ext cx="4049202" cy="3036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128" y="4149080"/>
            <a:ext cx="5048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FF4105"/>
                </a:solidFill>
                <a:latin typeface="Comic Sans MS" pitchFamily="66" charset="0"/>
              </a:rPr>
              <a:t>ХV </a:t>
            </a:r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Всероссийская научно-практическая конференция </a:t>
            </a:r>
            <a:r>
              <a:rPr lang="ru-RU" sz="2400" b="1" dirty="0">
                <a:solidFill>
                  <a:srgbClr val="FF4105"/>
                </a:solidFill>
                <a:latin typeface="Comic Sans MS" pitchFamily="66" charset="0"/>
              </a:rPr>
              <a:t>«Государственная политика Российской Федерации в сфере борьбы с терроризмом, коррупцией и наркотизацией общества</a:t>
            </a:r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»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победа (2020 г.)</a:t>
            </a:r>
          </a:p>
        </p:txBody>
      </p:sp>
      <p:pic>
        <p:nvPicPr>
          <p:cNvPr id="5126" name="Picture 6" descr="https://sun9-66.userapi.com/impg/fUGxh6ViJTMCYeHKo2PXQZ8CQJTbYfWTBAZpdg/GYz7gBnK0xs.jpg?size=1040x1080&amp;quality=96&amp;sign=875818ffd6db34eb9b9f00ed0e52621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077" y="2629583"/>
            <a:ext cx="3677103" cy="381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892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k\Вожатая 2024-2025\ШУС\ВО Апельсин\Эмбл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4148"/>
            <a:ext cx="2582968" cy="19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767" y="44624"/>
            <a:ext cx="6633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Городской конкурс агитбригад «Я – волонтер» –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победа (2018 г.)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6512" y="3933056"/>
            <a:ext cx="5336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FF4105"/>
                </a:solidFill>
                <a:latin typeface="Comic Sans MS" pitchFamily="66" charset="0"/>
              </a:rPr>
              <a:t>Районный </a:t>
            </a:r>
            <a:r>
              <a:rPr lang="ru-RU" sz="2000" b="1" dirty="0">
                <a:solidFill>
                  <a:srgbClr val="FF4105"/>
                </a:solidFill>
                <a:latin typeface="Comic Sans MS" pitchFamily="66" charset="0"/>
              </a:rPr>
              <a:t>конкурс среди волонтёрских объединений из высших, средних профессиональных образовательных учреждений района, также среди волонтёрских объединений молодых людей в возрасте от 14 до 30 лет, проводящих активную </a:t>
            </a:r>
            <a:r>
              <a:rPr lang="ru-RU" sz="2000" b="1" dirty="0" err="1">
                <a:solidFill>
                  <a:srgbClr val="FF4105"/>
                </a:solidFill>
                <a:latin typeface="Comic Sans MS" pitchFamily="66" charset="0"/>
              </a:rPr>
              <a:t>наркопрофилактическую</a:t>
            </a:r>
            <a:r>
              <a:rPr lang="ru-RU" sz="2000" b="1" dirty="0">
                <a:solidFill>
                  <a:srgbClr val="FF4105"/>
                </a:solidFill>
                <a:latin typeface="Comic Sans MS" pitchFamily="66" charset="0"/>
              </a:rPr>
              <a:t> </a:t>
            </a:r>
            <a:r>
              <a:rPr lang="ru-RU" sz="2000" b="1" dirty="0" smtClean="0">
                <a:solidFill>
                  <a:srgbClr val="FF4105"/>
                </a:solidFill>
                <a:latin typeface="Comic Sans MS" pitchFamily="66" charset="0"/>
              </a:rPr>
              <a:t>работу –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победа (2020 г.)</a:t>
            </a:r>
          </a:p>
        </p:txBody>
      </p:sp>
      <p:pic>
        <p:nvPicPr>
          <p:cNvPr id="7170" name="Picture 2" descr="https://sun9-15.userapi.com/s/v1/if1/xxMLWC7I5RLCc4ESRwctcTPQK-DzgSqpKejfGzI0hnBqMEIskyWn96IcQ5IaceuQXE2FYJmx.jpg?quality=96&amp;as=32x18,48x27,72x40,108x61,160x90,240x135,360x202,480x270,540x304,640x360,720x405,1080x607,1280x720&amp;from=bu&amp;u=ckrtBQC1e1KIskkjKa-nShMycMkW4Bz_T-Gg76OHqmo&amp;cs=807x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67" y="931362"/>
            <a:ext cx="4841289" cy="2720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6.userapi.com/impg/KIsJtAzRcN-xZCjMUDP-mU5f9LvsCQj1zw9bTQ/eBvTYtTiBxU.jpg?size=1280x1276&amp;quality=96&amp;sign=83aa7aa0c15f4eaae13d519c2a8b757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402" y="3140968"/>
            <a:ext cx="3458662" cy="3447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208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k\Вожатая 2024-2025\ШУС\ВО Апельсин\Эмбл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4148"/>
            <a:ext cx="2582968" cy="19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766" y="44624"/>
            <a:ext cx="6929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Городской волонтерский центр</a:t>
            </a:r>
          </a:p>
          <a:p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г. Чебоксары – </a:t>
            </a: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тим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-лидеры и добровольцы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67" y="1068773"/>
            <a:ext cx="3922612" cy="2617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s://sun9-47.userapi.com/s/v1/ig2/SHMltH_JwQmwGiB-RwCWvVQ9HzMtNTD7Bg-j9fp5QyEW9Q_ftN1BwMOjnTBA1zT07rjx1N-XIixgSjsJeAFKvzPI.jpg?quality=95&amp;as=32x24,48x36,72x54,108x81,160x120,240x180,360x270,480x360,540x405,640x480,720x540,1080x810,1280x960&amp;from=bu&amp;u=s2xggfUNx9-WvGmdGwdwuBd9XxmOXdc4luvfkiz1e88&amp;cs=604x4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77332"/>
            <a:ext cx="3803915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6.userapi.com/s/v1/ig2/EnMHRe_UF8tW3WLzSXULUXlMHm5njBQq9dChxMupANgXrsvpFVcI-Z4In7842bwYRLuYOafkyJtQdMTWODFKgLZe.jpg?quality=96&amp;as=32x24,48x36,72x54,108x81,160x120,240x180,360x270,480x360,540x405,640x480,720x540,1080x810,1280x960&amp;from=bu&amp;u=5Y2f9tnfjEKUMuS_LJtrhUvYRCI0vcYujEEsfiG8IBc&amp;cs=604x4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89" y="3933056"/>
            <a:ext cx="3689835" cy="276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455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k\Вожатая 2024-2025\ШУС\ВО Апельсин\Эмбл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4148"/>
            <a:ext cx="2582968" cy="19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192" y="44624"/>
            <a:ext cx="69295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Проект «Операция «Кот</a:t>
            </a:r>
            <a:r>
              <a:rPr lang="en-US" sz="2400" b="1" dirty="0" smtClean="0">
                <a:solidFill>
                  <a:srgbClr val="FF4105"/>
                </a:solidFill>
                <a:latin typeface="Comic Sans MS" pitchFamily="66" charset="0"/>
              </a:rPr>
              <a:t>Dog</a:t>
            </a:r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»: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Акция помощи бездомным животным «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Pet-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помощь»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Пошив лежанок и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когтеточек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Участие в выставках-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пристроях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Тематический события в школе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2348880"/>
            <a:ext cx="2301766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79" y="4725144"/>
            <a:ext cx="2869290" cy="1912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69961"/>
            <a:ext cx="2741871" cy="3655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4" y="2348880"/>
            <a:ext cx="2335018" cy="2216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67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sk\Вожатая 2024-2025\ШУС\ВО Апельсин\Эмбл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4148"/>
            <a:ext cx="2582968" cy="19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192" y="44624"/>
            <a:ext cx="69295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Проект по сбору макулатуры «</a:t>
            </a:r>
            <a:r>
              <a:rPr lang="ru-RU" sz="2400" b="1" dirty="0" err="1" smtClean="0">
                <a:solidFill>
                  <a:srgbClr val="FF4105"/>
                </a:solidFill>
                <a:latin typeface="Comic Sans MS" pitchFamily="66" charset="0"/>
              </a:rPr>
              <a:t>ЭкоБум</a:t>
            </a:r>
            <a:r>
              <a:rPr lang="ru-RU" sz="2400" b="1" dirty="0" smtClean="0">
                <a:solidFill>
                  <a:srgbClr val="FF4105"/>
                </a:solidFill>
                <a:latin typeface="Comic Sans MS" pitchFamily="66" charset="0"/>
              </a:rPr>
              <a:t>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Сбор и сдача на переработка макулатуры (3 раза в учебный год)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Около 2-4 тонн каждый раз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Перечисление денег на СВО и фондам бездомных животных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42" name="Picture 2" descr="https://sun9-80.userapi.com/s/v1/ig2/rURCiXbooN_2M80qSXF5k6zLxl7ZC9D-hkRVR-cZv3KnKYlfnD2UZNtPHSb-bErcvVoNhqwysK8DWjelcdNNXamY.jpg?quality=95&amp;as=32x23,48x34,72x51,108x76,160x113,240x169,360x254,480x338,540x381,640x451,720x508,1080x761,1088x767&amp;from=bu&amp;u=10ITBjz0RQM_wXgIzgA1C5S0rWf8SPW7Qhx3Us2y9Ak&amp;cs=807x5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78907"/>
            <a:ext cx="316797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79.userapi.com/s/v1/ig2/ia0zTmy7eUK5pAoPDnvA26olSRo2iRjqINI236S0-ZFIkk6TpVMEcNPNQsnXRBc1bmMnylqzBStx3tb_X1h7TUdW.jpg?quality=95&amp;as=32x24,48x36,72x54,108x81,160x120,240x180,360x270,480x360,540x405,640x480,720x540,1080x810,1280x960,1440x1080,2560x1920&amp;from=bu&amp;u=j0fOl6miPTNsN9OWoMdZv9JCUMkwRFDJa_SurcdSIqc&amp;cs=604x4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407" y="2348880"/>
            <a:ext cx="2856317" cy="2142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63.userapi.com/s/v1/ig2/kTke04sIAAJIvISgKTcjIXMEtepOWwmpJqdQ3oxfDBMuFMxJTtUCQ66JM3li3nU4kjgfWjHj7m39JnY0gchMXgGD.jpg?quality=95&amp;as=32x18,48x27,72x40,108x61,160x90,240x135,360x202,480x270,540x304,640x360,720x405,1080x607,1280x720,1440x810,2560x1440&amp;from=bu&amp;u=09GJflMOx_5C-WPlhQL8DFxCPWLyyyn-klZwHHe-n54&amp;cs=604x3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093" y="4390253"/>
            <a:ext cx="4248472" cy="2389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3783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266</Words>
  <Application>Microsoft Office PowerPoint</Application>
  <PresentationFormat>Экран (4:3)</PresentationFormat>
  <Paragraphs>48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Vojatye</dc:creator>
  <cp:lastModifiedBy>user0</cp:lastModifiedBy>
  <cp:revision>11</cp:revision>
  <dcterms:created xsi:type="dcterms:W3CDTF">2024-10-30T07:41:11Z</dcterms:created>
  <dcterms:modified xsi:type="dcterms:W3CDTF">2024-10-30T09:57:44Z</dcterms:modified>
</cp:coreProperties>
</file>