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331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Bahnschrift SemiBold SemiConden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  <a:br>
              <a:rPr lang="ru-RU" sz="1600" dirty="0" smtClean="0">
                <a:latin typeface="Bahnschrift SemiBold SemiConden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Bahnschrift SemiBold SemiConden" pitchFamily="34" charset="0"/>
                <a:cs typeface="Arial" panose="020B0604020202020204" pitchFamily="34" charset="0"/>
              </a:rPr>
              <a:t>«СРЕДНЯЯ ОБЩЕОБРАЗОВАТЕЛЬНАЯ ШКОЛА №20 имени А.А.ХМЕЛЕВСКОГО»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Bahnschrift SemiBold SemiConden" pitchFamily="34" charset="0"/>
              </a:rPr>
              <a:t>Волонтерский отряд «Содействие»</a:t>
            </a:r>
            <a:endParaRPr lang="ru-RU" sz="3600" dirty="0">
              <a:latin typeface="Bahnschrift SemiBold SemiConden" pitchFamily="34" charset="0"/>
            </a:endParaRPr>
          </a:p>
        </p:txBody>
      </p:sp>
      <p:pic>
        <p:nvPicPr>
          <p:cNvPr id="4" name="Содержимое 3" descr="1tGXcc6pA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692" y="2297986"/>
            <a:ext cx="5329612" cy="40113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Bahnschrift SemiBold SemiConden" pitchFamily="34" charset="0"/>
              </a:rPr>
              <a:t>Цель нашей волонтерской организации</a:t>
            </a:r>
            <a:endParaRPr lang="ru-RU" sz="3400" dirty="0">
              <a:latin typeface="Bahnschrift SemiBold SemiConden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4038600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Развитие волонтерского движения в школе, формирование позитивных установок учащихся на добровольческую деятельность. Оказание позитивного влияния на сверстников при выборе ими жизненных ценностей.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Содержимое 4" descr="pQSqVglqY_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420888"/>
            <a:ext cx="4518653" cy="33889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01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SemiBold SemiConden" pitchFamily="34" charset="0"/>
              </a:rPr>
              <a:t>Задачи </a:t>
            </a:r>
            <a:r>
              <a:rPr lang="ru-RU" sz="3800" dirty="0" smtClean="0">
                <a:latin typeface="Bahnschrift SemiBold SemiConden" pitchFamily="34" charset="0"/>
              </a:rPr>
              <a:t>нашей</a:t>
            </a:r>
            <a:r>
              <a:rPr lang="ru-RU" dirty="0" smtClean="0">
                <a:latin typeface="Bahnschrift SemiBold SemiConden" pitchFamily="34" charset="0"/>
              </a:rPr>
              <a:t> </a:t>
            </a:r>
            <a:r>
              <a:rPr lang="ru-RU" dirty="0" smtClean="0">
                <a:latin typeface="Bahnschrift SemiBold SemiConden" pitchFamily="34" charset="0"/>
              </a:rPr>
              <a:t>волонтерской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Воспитать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экологически грамотное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поведение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Сохранить память о подвигах наших предков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Доказать необходимость ЗОЖ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Научить уважать старшее поколение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Мотивировать к участию в жизни школы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Развить патриотизм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Содержимое 4" descr="Ue692jesaM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3" y="2772402"/>
            <a:ext cx="4392488" cy="29306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Области распространения волонтерской деятельности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Ветераны и историческая память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Дети и молодежь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Люди с ОВЗ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Здравоохранение и ЗОЖ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Старшее поколение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Образование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Экология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Содержимое 4" descr="IImi05ZdW-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492895"/>
            <a:ext cx="4896544" cy="27581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Акция «Откроем друг другу сердца»</a:t>
            </a:r>
            <a:endParaRPr lang="ru-RU" dirty="0">
              <a:latin typeface="Bahnschrift SemiBold SemiConden" pitchFamily="34" charset="0"/>
            </a:endParaRPr>
          </a:p>
        </p:txBody>
      </p:sp>
      <p:pic>
        <p:nvPicPr>
          <p:cNvPr id="5" name="Содержимое 4" descr="j0CuJ3PP4z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94472" cy="4525962"/>
          </a:xfrm>
        </p:spPr>
      </p:pic>
      <p:pic>
        <p:nvPicPr>
          <p:cNvPr id="6" name="Содержимое 5" descr="0Gut5OAcb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1" y="2348880"/>
            <a:ext cx="4711208" cy="26463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Bahnschrift SemiBold SemiConden" pitchFamily="34" charset="0"/>
              </a:rPr>
              <a:t>Акция «Международный день ручного письма»</a:t>
            </a:r>
            <a:endParaRPr lang="ru-RU" sz="3400" dirty="0">
              <a:latin typeface="Bahnschrift SemiBold SemiConden" pitchFamily="34" charset="0"/>
            </a:endParaRPr>
          </a:p>
        </p:txBody>
      </p:sp>
      <p:pic>
        <p:nvPicPr>
          <p:cNvPr id="5" name="Содержимое 4" descr="rMd_30IWQX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230621" cy="3172966"/>
          </a:xfrm>
        </p:spPr>
      </p:pic>
      <p:pic>
        <p:nvPicPr>
          <p:cNvPr id="6" name="Содержимое 5" descr="bwO8qxLNRT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248472" cy="31863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Bahnschrift SemiBold SemiConden" pitchFamily="34" charset="0"/>
              </a:rPr>
              <a:t>Акция «Полное снятие блокады Ленинграда»</a:t>
            </a:r>
            <a:endParaRPr lang="ru-RU" sz="3400" dirty="0">
              <a:latin typeface="Bahnschrift SemiBold SemiConden" pitchFamily="34" charset="0"/>
            </a:endParaRPr>
          </a:p>
        </p:txBody>
      </p:sp>
      <p:pic>
        <p:nvPicPr>
          <p:cNvPr id="5" name="Содержимое 4" descr="9C5edvKZM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038600" cy="4038600"/>
          </a:xfrm>
        </p:spPr>
      </p:pic>
      <p:pic>
        <p:nvPicPr>
          <p:cNvPr id="6" name="Содержимое 5" descr="6sScwVZoA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470648" cy="33529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Акция «Сбор макулатуры»</a:t>
            </a:r>
            <a:endParaRPr lang="ru-RU" dirty="0">
              <a:latin typeface="Bahnschrift SemiBold SemiConden" pitchFamily="34" charset="0"/>
            </a:endParaRPr>
          </a:p>
        </p:txBody>
      </p:sp>
      <p:pic>
        <p:nvPicPr>
          <p:cNvPr id="5" name="Содержимое 4" descr="eazUVNkP_n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506" y="2060848"/>
            <a:ext cx="4422643" cy="3316982"/>
          </a:xfrm>
        </p:spPr>
      </p:pic>
      <p:pic>
        <p:nvPicPr>
          <p:cNvPr id="6" name="Содержимое 5" descr="xQ0M1b-g7z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4248472" cy="31863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«Спешите делать добрые дела!»</a:t>
            </a:r>
            <a:endParaRPr lang="ru-RU" dirty="0">
              <a:latin typeface="Bahnschrift SemiBold SemiConden" pitchFamily="34" charset="0"/>
            </a:endParaRPr>
          </a:p>
        </p:txBody>
      </p:sp>
      <p:pic>
        <p:nvPicPr>
          <p:cNvPr id="4" name="Содержимое 3" descr="rbb4eR4rY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687733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</TotalTime>
  <Words>115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Муниципальное бюджетное общеобразовательное учреждение «СРЕДНЯЯ ОБЩЕОБРАЗОВАТЕЛЬНАЯ ШКОЛА №20 имени А.А.ХМЕЛЕВСКОГО»  Волонтерский отряд «Содействие»</vt:lpstr>
      <vt:lpstr>Цель нашей волонтерской организации</vt:lpstr>
      <vt:lpstr>Задачи нашей волонтерской организации</vt:lpstr>
      <vt:lpstr>Области распространения волонтерской деятельности</vt:lpstr>
      <vt:lpstr>Акция «Откроем друг другу сердца»</vt:lpstr>
      <vt:lpstr>Акция «Международный день ручного письма»</vt:lpstr>
      <vt:lpstr>Акция «Полное снятие блокады Ленинграда»</vt:lpstr>
      <vt:lpstr>Акция «Сбор макулатуры»</vt:lpstr>
      <vt:lpstr>«Спешите делать добрые дела!»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«Содействие»</dc:title>
  <dc:creator>tatar</dc:creator>
  <cp:lastModifiedBy>tatarinova_galin@mail.ru</cp:lastModifiedBy>
  <cp:revision>7</cp:revision>
  <dcterms:created xsi:type="dcterms:W3CDTF">2023-01-30T15:04:24Z</dcterms:created>
  <dcterms:modified xsi:type="dcterms:W3CDTF">2023-01-30T16:14:24Z</dcterms:modified>
</cp:coreProperties>
</file>