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332656"/>
            <a:ext cx="6408712" cy="16561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Социальный проект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«Мама </a:t>
            </a: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может</a:t>
            </a:r>
            <a:r>
              <a:rPr lang="ru-RU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1880" y="5013176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Автор: </a:t>
            </a:r>
            <a:r>
              <a:rPr lang="ru-RU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Муллаева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Ирина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Амурская область</a:t>
            </a:r>
            <a:endParaRPr lang="ru-RU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314784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628800"/>
            <a:ext cx="4098032" cy="30376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229600" cy="3600400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Цель:</a:t>
            </a:r>
            <a:b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Психолого-педагогическая помощь мамам учеников в вопросах обучения и воспитания для создания доверительных отношений среди родительской общественности и образовательным учреждением.</a:t>
            </a:r>
            <a:b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Собрать команду проекта.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Определить участниц проекта.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Определить специалистов для реализации проекта.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Составить список мероприятий для достижения цели проекта.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Создание кабинета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психолого-педагогическй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помощи в вопросах образования и воспитание детей.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Создание игровой комнаты для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Актуальность проекта: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В настоящее время родители обеспокоены проблемами обучения и воспитания своих детей. В сети Интернет появляется неоднозначная информация о дальнейшей судьбе образования. Наш проект направлен на специализированную помощь родителям и разъяснения во многих вопросах воспитания и образования, согласно достоверной информации.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Социальная значимость проекта.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Создание доверительных отношений среди образовательной организации и родительской общественности.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Проведение мастер-классов, мероприятий для мам, определение для них полезного досуга.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Создание  кабинета психолого-педагогической помощи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Создание общественной организации молодых мам, которая будет принимать активное участие в жизни поселка.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Autofit/>
          </a:bodyPr>
          <a:lstStyle/>
          <a:p>
            <a:pPr algn="l"/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Сегодня женщины воспитывающие своих детей сталкиваются со множеством проблем в вопросах образования и воспитания. В период дистанционного обучения многие родители страны столкнулись с проблемой помощи в освоении школьной программы детей. Основная ответственность в семье  ложится на плечи мамы, которая теперь вынуждена выполнять функции учителя и стараться более глубоко изучать вопросы школьных предметов, для того чтобы помогать своему ребенку. К сожалению, не все родители были готовы к таким изменениям в  графике их привычной жизни. Большинство мам нуждаются в получении психолого-педагогической помощи. Наш проект направлен на оказание любой помощи родительской общественности, связанной с вопросами обучения, воспитания и социализации. В период самоизоляции и дистанционного обучения мы оказываем нашу помощь по телефону, консультируя мамочек. Консультация самая разнообразная: как освоить учебную электронную платформу, как освоить с ребенком учебный материал, как работать в </a:t>
            </a:r>
            <a:r>
              <a:rPr lang="ru-RU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Скайпе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Zoom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Дискорте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как правильно организовать рабочий день ребенка и многие другие вопросы.</a:t>
            </a:r>
            <a:b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дальнейшем, когда дети перейдут на очное обучение, мы бы хотели продолжить свою работу, помогая мамам наших учеников. Создание специального оборудованного кабинета для оказания таких консультаций в поселке станет новым социальным объектом и будет служить "мостиком доверия" наших мам к образованию.</a:t>
            </a:r>
            <a:endParaRPr lang="ru-RU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836712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Ожидаемые результаты: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00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участниц проекта.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Работа более 20 волонтеров.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Интересный досуг для детей и их родителей.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Новые формы услуг в поселке.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Оснащение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кабинета </a:t>
            </a:r>
            <a:r>
              <a:rPr lang="ru-RU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помощи родителям.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" name="Picture 2" descr="https://narodnoeslovo.ru/wp-content/uploads/2020/01/1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0299" y="0"/>
            <a:ext cx="1883701" cy="1412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215</Words>
  <Application>Microsoft Office PowerPoint</Application>
  <PresentationFormat>Экран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Цель: Психолого-педагогическая помощь мамам учеников в вопросах обучения и воспитания для создания доверительных отношений среди родительской общественности и образовательным учреждением. </vt:lpstr>
      <vt:lpstr>Задачи:</vt:lpstr>
      <vt:lpstr>Актуальность проекта:</vt:lpstr>
      <vt:lpstr>Социальная значимость проекта.</vt:lpstr>
      <vt:lpstr>Сегодня женщины воспитывающие своих детей сталкиваются со множеством проблем в вопросах образования и воспитания. В период дистанционного обучения многие родители страны столкнулись с проблемой помощи в освоении школьной программы детей. Основная ответственность в семье  ложится на плечи мамы, которая теперь вынуждена выполнять функции учителя и стараться более глубоко изучать вопросы школьных предметов, для того чтобы помогать своему ребенку. К сожалению, не все родители были готовы к таким изменениям в  графике их привычной жизни. Большинство мам нуждаются в получении психолого-педагогической помощи. Наш проект направлен на оказание любой помощи родительской общественности, связанной с вопросами обучения, воспитания и социализации. В период самоизоляции и дистанционного обучения мы оказываем нашу помощь по телефону, консультируя мамочек. Консультация самая разнообразная: как освоить учебную электронную платформу, как освоить с ребенком учебный материал, как работать в Скайпе, Zoom, Дискорте, как правильно организовать рабочий день ребенка и многие другие вопросы. В дальнейшем, когда дети перейдут на очное обучение, мы бы хотели продолжить свою работу, помогая мамам наших учеников. Создание специального оборудованного кабинета для оказания таких консультаций в поселке станет новым социальным объектом и будет служить "мостиком доверия" наших мам к образованию.</vt:lpstr>
      <vt:lpstr>Ожидаемые результаты: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</cp:revision>
  <dcterms:created xsi:type="dcterms:W3CDTF">2020-02-22T05:50:30Z</dcterms:created>
  <dcterms:modified xsi:type="dcterms:W3CDTF">2020-04-25T12:44:31Z</dcterms:modified>
</cp:coreProperties>
</file>