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D0EE-5FC2-4BC5-8EBE-D8748A08DA1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EBAF-436B-49FF-8A19-B1C2CC0E3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0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D0EE-5FC2-4BC5-8EBE-D8748A08DA1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EBAF-436B-49FF-8A19-B1C2CC0E3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D0EE-5FC2-4BC5-8EBE-D8748A08DA1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EBAF-436B-49FF-8A19-B1C2CC0E3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0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D0EE-5FC2-4BC5-8EBE-D8748A08DA1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EBAF-436B-49FF-8A19-B1C2CC0E3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9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D0EE-5FC2-4BC5-8EBE-D8748A08DA1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EBAF-436B-49FF-8A19-B1C2CC0E3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5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D0EE-5FC2-4BC5-8EBE-D8748A08DA1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EBAF-436B-49FF-8A19-B1C2CC0E3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D0EE-5FC2-4BC5-8EBE-D8748A08DA1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EBAF-436B-49FF-8A19-B1C2CC0E3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4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D0EE-5FC2-4BC5-8EBE-D8748A08DA1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EBAF-436B-49FF-8A19-B1C2CC0E3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5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D0EE-5FC2-4BC5-8EBE-D8748A08DA1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EBAF-436B-49FF-8A19-B1C2CC0E3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2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D0EE-5FC2-4BC5-8EBE-D8748A08DA1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EBAF-436B-49FF-8A19-B1C2CC0E3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6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D0EE-5FC2-4BC5-8EBE-D8748A08DA1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4EBAF-436B-49FF-8A19-B1C2CC0E3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4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8D0EE-5FC2-4BC5-8EBE-D8748A08DA1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4EBAF-436B-49FF-8A19-B1C2CC0E3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volonter_no" TargetMode="External"/><Relationship Id="rId5" Type="http://schemas.openxmlformats.org/officeDocument/2006/relationships/hyperlink" Target="https://volontery-kultury-no.nko31.ru/" TargetMode="External"/><Relationship Id="rId4" Type="http://schemas.openxmlformats.org/officeDocument/2006/relationships/hyperlink" Target="mailto:volontery-kultury-noskol@yandex.ru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ultura-4\Desktop\Фоны\Нейтральные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4" descr="C:\Users\Kultura-4\Desktop\МКУК\Проекты\Волонтеры культуры\imgonline-com-ua-Transparent-backgr-PnfOgieu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4311" y="5747184"/>
            <a:ext cx="1742197" cy="11108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3200" y="351218"/>
            <a:ext cx="1178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 молодёжная общественная организация волонтеров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«Волонтеры культуры» </a:t>
            </a:r>
          </a:p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Новооскольского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Белгородской области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(ММООВ «Волонтеры культуры»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Новооскольского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200" y="5883564"/>
            <a:ext cx="5763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НКО: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Татьяна Николаевна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30" y="2057257"/>
            <a:ext cx="5235519" cy="3689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43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ultura-4\Desktop\Фоны\Нейтральные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4" descr="C:\Users\Kultura-4\Desktop\МКУК\Проекты\Волонтеры культуры\imgonline-com-ua-Transparent-backgr-PnfOgieu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4311" y="5747184"/>
            <a:ext cx="1742197" cy="11108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7927" y="369455"/>
            <a:ext cx="114900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деятельности организации являются: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добровольческой (волонетрской) 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оддержка общественно значимых молодежных инициатив, проектов, детского и молодежного движения, детских и молодежных организаций;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патриотическому, духовно-нравственному воспитанию детей и молодежи;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научно-технического, художественного творчество детей и молодежи;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деятельности в сфере культуры, науки, искусства, просвещения, духовного развития личности;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ащита прав и законных интересов членов организации.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36" y="3281218"/>
            <a:ext cx="2488623" cy="331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6" y="3428999"/>
            <a:ext cx="3107839" cy="2330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40" y="3428999"/>
            <a:ext cx="3034724" cy="227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42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ultura-4\Desktop\Фоны\Нейтральные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4" descr="C:\Users\Kultura-4\Desktop\МКУК\Проекты\Волонтеры культуры\imgonline-com-ua-Transparent-backgr-PnfOgieu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4311" y="5747184"/>
            <a:ext cx="1742197" cy="11108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1745" y="73890"/>
            <a:ext cx="115085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ММООВ «Волонтеры культуры»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Новооскольского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зарегистрирована в качестве юридического лица 6 сентября 2022 года.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Адрес юридического лица: 309640 Белгородская область, г. Новый Оскол, пл. Центральная, д. 6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volontery-kultury-noskol@yandex.ru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телефон: 8 (47233) 4-51-35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сайт: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https://volontery-kultury-no.nko31.ru/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НКО: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Татьяна Николаевна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Группа Вконтакте: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https://vk.com/volonter_no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6" y="3413343"/>
            <a:ext cx="2518064" cy="335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66" y="3413343"/>
            <a:ext cx="2215357" cy="332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46" y="3413343"/>
            <a:ext cx="2889519" cy="300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072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ultura-4\Desktop\Фоны\Нейтральные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4" descr="C:\Users\Kultura-4\Desktop\МКУК\Проекты\Волонтеры культуры\imgonline-com-ua-Transparent-backgr-PnfOgieu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4311" y="5747184"/>
            <a:ext cx="1742197" cy="11108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6327" y="360218"/>
            <a:ext cx="113237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проект «Волонтеры культуры. Новый формат» стал победителем второго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на предоставление субсидий некоммерческим организациям Белгородской области на реализацию социально значимых проектов в 2022 году. Сумма выигрыша – 490 048 рублей.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средства гранта оборудован волонтерский центр: произведен косметический ремонт, приобретена мебель, оргтехника, изготовлена волонтерская экипировка.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2023 году хапланировано проведение 2-х дневного форума волонтеров культуры округа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выиграны два проекта: Фонд президентских грантов – «Гордимся.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Наследуем»  и региональный конкурс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НКО 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Белгородской области «Волонтерский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медиацентр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общую сумму – 1 014 344,9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7" y="3776538"/>
            <a:ext cx="3013710" cy="226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53" y="3829175"/>
            <a:ext cx="2521758" cy="2976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46" y="3829175"/>
            <a:ext cx="2775971" cy="2120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885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ultura-4\Desktop\Фоны\Нейтральные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4" descr="C:\Users\Kultura-4\Desktop\МКУК\Проекты\Волонтеры культуры\imgonline-com-ua-Transparent-backgr-PnfOgieu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9252"/>
            <a:ext cx="1742197" cy="11108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8544" y="104136"/>
            <a:ext cx="1195185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Лучшие волонтерские практики в 2022 году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раздача яишни по-новооскольски гостям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гастрономического открытого «Фестиваля вареников» (https://vk.com/volonter_no?w=wall-202535564_242)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256251"/>
            <a:ext cx="2235200" cy="298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53672" y="1311658"/>
            <a:ext cx="976283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акция к Международному дню дарения книг (https://vk.com/volonter_no?w=wall-202535564_250)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70" y="2129552"/>
            <a:ext cx="3642130" cy="269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994399" y="2140044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на базе Ольховатского Дома культуры сбора гуманитарной помощи для эвакуированных жителей Луганской и Донецкой народных республик 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https://vk.com/volonter_no?w=wall-202535564_261)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29" y="3610622"/>
            <a:ext cx="3863340" cy="289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671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ultura-4\Desktop\Фоны\Нейтральные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4" descr="C:\Users\Kultura-4\Desktop\МКУК\Проекты\Волонтеры культуры\imgonline-com-ua-Transparent-backgr-PnfOgieu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4311" y="5747184"/>
            <a:ext cx="1742197" cy="11108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75491"/>
            <a:ext cx="12192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акция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БлагоДарить. Благоустройство захоронений Заслуженных работников культуры РФ: Коробовой Д.С., Косова М.А., Чужикова Н.П. (https://vk.com/volonter_no?w=wall-202535564_270, https://vk.com/volonter_no?w=wall-202535564_279, https://vk.com/volonter_no?w=wall-202535564_281)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37" y="1324018"/>
            <a:ext cx="2807681" cy="216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27" y="1357557"/>
            <a:ext cx="2792730" cy="209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3471646"/>
            <a:ext cx="12192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оказание помощи во время проведения конкурса «Королева серебрянного возраста» (https://vk.com/volonter_no?w=wall-202535564_341)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18" y="4221339"/>
            <a:ext cx="1843391" cy="250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27" y="4054764"/>
            <a:ext cx="2052508" cy="278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404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213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Волонтеры культуры</dc:creator>
  <cp:lastModifiedBy>PC</cp:lastModifiedBy>
  <cp:revision>7</cp:revision>
  <dcterms:created xsi:type="dcterms:W3CDTF">2023-01-29T09:14:57Z</dcterms:created>
  <dcterms:modified xsi:type="dcterms:W3CDTF">2024-12-18T12:47:10Z</dcterms:modified>
</cp:coreProperties>
</file>