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5E55C-7272-40D1-9DBB-B6F5D4E8224A}" v="50" dt="2022-10-29T16:52:0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9920A1-4DE2-A327-E521-A14CE86E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958"/>
            <a:ext cx="12318518" cy="6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B316BC-AD72-DAFC-14D5-FFCB759D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318519" cy="69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0C6300-5B76-BD84-9887-F87676E0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203500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E265EB-E214-7F7F-5D22-EE864E4C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261010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6DD3468-AB8D-279B-760A-C2B9BB1D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47" y="-8181"/>
            <a:ext cx="12332897" cy="6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6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друго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54EEFF1-03E1-37FC-246B-E459C696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3" y="-1959"/>
            <a:ext cx="12261011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другой, нескольк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6E693A0-008E-C264-9246-81A39304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" y="-1959"/>
            <a:ext cx="12289765" cy="69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5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32</cp:revision>
  <dcterms:created xsi:type="dcterms:W3CDTF">2022-10-29T16:45:07Z</dcterms:created>
  <dcterms:modified xsi:type="dcterms:W3CDTF">2022-10-29T16:52:08Z</dcterms:modified>
</cp:coreProperties>
</file>