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261" r:id="rId4"/>
    <p:sldId id="278" r:id="rId5"/>
    <p:sldId id="281" r:id="rId6"/>
    <p:sldId id="310" r:id="rId7"/>
    <p:sldId id="290" r:id="rId8"/>
    <p:sldId id="291" r:id="rId9"/>
    <p:sldId id="298" r:id="rId10"/>
    <p:sldId id="308" r:id="rId11"/>
    <p:sldId id="309" r:id="rId12"/>
    <p:sldId id="307" r:id="rId13"/>
    <p:sldId id="288" r:id="rId14"/>
    <p:sldId id="297" r:id="rId15"/>
    <p:sldId id="306" r:id="rId16"/>
    <p:sldId id="296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7202D8-BA6C-441B-A556-7C8E661B0FA7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1BFBE6-D41C-4791-8DDE-81EDE1B63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D19D-13E4-4E8D-A730-DD1EC8D2CD55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256B-7867-442C-98C8-3B17B6468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86BB-D405-406E-B8AF-BEBAAC4F7B8C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41BD-592B-4B2A-899D-916500765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8655-59AA-43CB-B443-8D177BF1FDE7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1FC5-50F3-4628-B5F7-67450DDA4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1A37-E190-4459-A5E9-FA0B24B66A3C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7DA0-7E0E-4284-99E6-CD1C4B771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0385-83D1-4D93-8848-0C0B4E009713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F999-7F34-457A-A173-F7A1A4DAB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D06E-B6C2-4AC6-99A9-44833B21E90D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663F-88DA-47F5-A78C-773A32A8C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B19A-7627-47EA-8E17-2BC821AD3FDE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3E6E-D833-468A-B111-9CAC76335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E808-7605-423D-BC1C-D1F3561D403F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F814-56D1-4334-9CDA-444628072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E37C-36AF-4F49-A348-2D2D353D2600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AA4A-78C6-4484-B17C-E0E4DBFC8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1FE0-30F9-46C1-939E-D075BE51C0A2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C4A7-52E8-4DE5-8A73-35007A96B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F17D-84C3-4C91-9155-A1F522D1D884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B39E-AB43-4ECE-A985-1AFFED4B3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6AE2AD-8796-4124-A489-5D53F8710F9D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81044-AF1F-4C96-AA2F-C000860E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97" y="2204864"/>
            <a:ext cx="8750217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>
                <a:ln w="1905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 деятельности волонтерского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>
                <a:ln w="1905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отряда</a:t>
            </a:r>
            <a:r>
              <a:rPr lang="ru-RU" sz="5400" b="1">
                <a:ln w="1905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0" b="1" i="1">
                <a:ln w="19050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«Сердце людям»</a:t>
            </a:r>
            <a:endParaRPr lang="ru-RU" sz="8000" b="1" i="1" dirty="0">
              <a:ln w="19050">
                <a:solidFill>
                  <a:srgbClr val="4F81BD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566" y="333375"/>
            <a:ext cx="34934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«СОШ№6»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7194" y="6021288"/>
            <a:ext cx="9869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24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9877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«ТВОРЧЕСТВО»</a:t>
            </a: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746" name="Picture 2" descr="https://sun9-48.userapi.com/impg/oOjsKtB3t-EiTwx7U9ehGVqF_vLLK3lOruC9pg/H5h5FCzPiow.jpg?size=1280x960&amp;quality=95&amp;sign=1509bc9043b4f1e74c3f4fd8e088a01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s://sun9-27.userapi.com/impg/3gbgHJ5MkKM_ATogUXefirZE1Bg9l6QCxbaa0Q/eYGudX32sdk.jpg?size=1280x960&amp;quality=95&amp;sign=8ba375ed94654eb4993f09d371e4186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528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s://sun9-30.userapi.com/impg/1M4BG8VDJmcAICBe_SGIK_Y55gsoEsShS6FasA/NA9zPngz0PM.jpg?size=1280x960&amp;quality=95&amp;sign=f3928b323b4420b49c8cd44a45ebe90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383087" cy="253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https://sun9-79.userapi.com/impg/KZD6XXBx_ykYcPalDD58dggmNLQrOcWAmdj6gg/H2PSoAcbtiM.jpg?size=1080x652&amp;quality=95&amp;sign=e582d7e23939ace6c790ef328b1723c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4238328" cy="299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9877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«ТВОРЧЕСТВО»</a:t>
            </a: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2770" name="Picture 2" descr="https://sun9-42.userapi.com/impg/YV44KnB9IXxkzcaeh0-4XKcN7KzbentUITyhxw/TkmtnjWLwtI.jpg?size=1280x960&amp;quality=95&amp;sign=57a0e4bc7b83e04d2a0318593f58133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sun9-66.userapi.com/impg/iKTsEx71zfw7B4-rjlaneK1lHKQ2ZA26vPUA7Q/gWJj0bmXxRE.jpg?size=1280x960&amp;quality=95&amp;sign=0f461ae9c4189d94a76be7801e9fe39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s://sun9-65.userapi.com/impg/gFm1TQD4Wjj8HGyPsohcfj0SeJhY4gU-SWpTag/MW9x7pMRHSw.jpg?size=1280x960&amp;quality=95&amp;sign=6ec5b2c9aecf03e3bb3c640c8675673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sun9-77.userapi.com/impg/zPvDmq0W_2Yz4LdfbTxrkos-KP-I5TjEXm4oyA/E-JBH0ZQiNU.jpg?size=1080x809&amp;quality=95&amp;sign=31f6f9419a3761c40ae4c7a13021e6b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384376" cy="253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412" y="404664"/>
            <a:ext cx="4076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«ТВОРЧЕСТВО»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3" y="3789040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72" y="404664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72" y="3202454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4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1216" y="188640"/>
            <a:ext cx="251363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«Экология»</a:t>
            </a:r>
          </a:p>
        </p:txBody>
      </p:sp>
      <p:pic>
        <p:nvPicPr>
          <p:cNvPr id="9218" name="Picture 2" descr="https://sun9-45.userapi.com/impg/sYjmfLOG8v1A8WOKTU1qPyPiqcs8kJXCdsAfZg/kCVRGV2VAgM.jpg?size=810x1080&amp;quality=95&amp;sign=eca00edbff6ecc97c94202edd063281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90678"/>
            <a:ext cx="2592288" cy="293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un9-65.userapi.com/impg/w3RXGEVa7tDfjbJY2vK4gXmSfqUAHmt3xJBNfA/fQuajJMa_ZA.jpg?size=1280x960&amp;quality=95&amp;sign=e05ffd5662210edb2159b475d61efe4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sun9-78.userapi.com/impg/PABACxjAIFtbom_jow4Q4HxZhPW3hP6UYvrdhA/pEZItRKq6sE.jpg?size=1280x960&amp;quality=95&amp;sign=142886e93b0ad60877b99545036ad50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sun9-40.userapi.com/impg/wb9yzx_0wdv1ec1lo0WiABtfE88us-NsUG1fOw/cfLjd1MOd00.jpg?size=1080x632&amp;quality=95&amp;sign=42c8555b2b7a446f890d38e85cff92c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4664"/>
            <a:ext cx="3528391" cy="244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19" y="476672"/>
            <a:ext cx="2929553" cy="634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Экология»</a:t>
            </a: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 descr="https://sun9-3.userapi.com/impg/jSwaJJds-2vceZkZqzWdFPnKKVVoBBT1nDp2Ag/y1lrVTJ7sGE.jpg?size=768x1024&amp;quality=95&amp;sign=9f743735856db9ecb6b2e9a0d62a87c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384376" cy="316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sun9-48.userapi.com/impg/PMRplEmCcnyG8M75k3leZz37VxJmC-QPIV6m_Q/6koGqs1pNIo.jpg?size=810x1080&amp;quality=95&amp;sign=8c8fb261d053e056a731a892fed125e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64903"/>
            <a:ext cx="2963025" cy="27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https://sun9-17.userapi.com/impg/gRVhSJYJAXJtfyGCzEiIg7VFer2wlml1B_v7bg/xZeTx1bcB50.jpg?size=1080x663&amp;quality=95&amp;sign=2cd9a00fb46680b8e126da1c10402cf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63985"/>
            <a:ext cx="3384376" cy="265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un9-78.userapi.com/impg/9nTZnEMk0bv_iCgsqzTb4tErB5JesNz2NaCkfQ/4Y-9ny6JLqs.jpg?size=607x1080&amp;quality=95&amp;sign=b59e00260aa4663026abc3e8ce8e2b5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448" y="188640"/>
            <a:ext cx="264938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787900" y="765175"/>
            <a:ext cx="3827463" cy="45259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smtClean="0"/>
              <a:t>Также волонтеры  МКОУ «СОШ №6» приняли участие в социально-значимом проекте «Ресурсосбережение. Всероссийский Эко-марафон ПЕРЕРАБОТКА «Сдай макулатуру – Спаси дерево!», в результате которого получили статус Эко-героев. Ребятам удалось собрать 300 кг макулатуры. 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3429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6328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« Сердце людям»</a:t>
            </a:r>
            <a:b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«СОШ№6»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628775"/>
            <a:ext cx="4321175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Основной результат работы - формирование в ходе деятельности ответственной, адаптированной, здоровой личности.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5157788"/>
            <a:ext cx="3959225" cy="13223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Привлечение еще большего количества детей и подростков к общественно значимой деятельности и уменьшение количества несовершеннолетних, состоящих на разных видах учета.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7900" y="4437063"/>
            <a:ext cx="3851275" cy="181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Увеличение у подростков знаний о ЗОЖ и овладение ими умением аргументировано отстаивать свою позицию, сформированность здоровых установок и навыков ответственного поведения, снижающих вероятность приобщения к вредным привычкам.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110196" cy="271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492375"/>
            <a:ext cx="3816350" cy="266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8"/>
            <a:ext cx="76641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«Сердце людям»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228" y="5517232"/>
            <a:ext cx="82113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«СОШ№6»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0090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ВОЛОНТЕРСКОГО ОТРЯДА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«Сердце людям»</a:t>
            </a:r>
            <a:b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«СОШ №6»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516418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Цель: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	содействие всестороннему развитию учащихся, формированию у них      	активной жизненной позиции;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 - 	расширение сферы внеучебной деятельности и вторичной занятости 	учащихся;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- 	вовлечение учащихся в проекты, связанные с оказанием конкретной 	помощи социально незащищенным слоям населения, охраной 	окружающей среды.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формирование сплоченного деятельного коллектива волонтеров;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пропаганда ЗОЖ личным примером;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условий, позволяющих ученикам своими силами вести работу, направленную на популяризацию ЗОЖ в подростковой среде;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привлекать в ряды добровольцев учащихся, состоящих на внутришкольном учете;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поддерживать механизм работы школы с окружающим социумом, через  создание социально-поддерживающих сетей сверстников и взрослых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50" y="404664"/>
            <a:ext cx="87077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ДЕЯТЕЛЬНОСТИ ВОЛОНТЕРСКОГО ОТРЯДА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«Сердце людям»</a:t>
            </a:r>
            <a:b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«СОШ№6»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1773238"/>
            <a:ext cx="78486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Волонтерский отряд начал свою активную деятельность с 2017 года.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Командиром отряда  была активистка школы, ныне выпускница, 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Акинина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Софья. Первоначально отряд состоял из 13человек.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С 2018 года отряд носит название «Сердце людям». Руководитель отряда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Мальцева Анастасия Игоревна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Командир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отряда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Степовик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Полина Сергеевна ученица 8 класса.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Численность отряда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65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обучающихся.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99" y="4162618"/>
            <a:ext cx="3174829" cy="252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101170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«Милосердие»</a:t>
            </a:r>
          </a:p>
        </p:txBody>
      </p:sp>
      <p:pic>
        <p:nvPicPr>
          <p:cNvPr id="11266" name="Picture 2" descr="https://sun9-30.userapi.com/impg/Oe251nCPByU4NjNtKddZoTTyUmcr1-u4LSN0Eg/zh9FrhSiBp4.jpg?size=1280x960&amp;quality=95&amp;sign=dad5355e908b31e8fb9f752b41d523c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s://sun9-21.userapi.com/impg/nJrrLZK4i0QM_6Rsy6jVTQxdx836ybOWCPz5ow/VshtXL3iR_o.jpg?size=1280x960&amp;quality=95&amp;sign=97bb76687fa7600dc119d96adef7443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https://sun9-68.userapi.com/impg/4MqlExqEbAFnVqqOuE3Wm7Q3wWmIn_6lGwtyQA/GvY_LSz6hek.jpg?size=1280x960&amp;quality=95&amp;sign=1470d213ec6fa36aa3c92e111950104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sun9-79.userapi.com/impg/xo1whXWoBgBUF8zsqVgeSADCTGF41GwZ7iFLRw/ix20xj6L98A.jpg?size=1280x960&amp;quality=95&amp;sign=5dd119f2d58e28c9bec6b661bf5ea27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2808312" cy="210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https://sun9-69.userapi.com/impg/7YMa1unESJjKWgtbif5KPnJ1-24yNPgQfaox0g/j0kavnvHlaI.jpg?size=1280x960&amp;quality=95&amp;sign=684d9dcb90d2d380d6c4436791042d8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420888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101170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«Милосердие»</a:t>
            </a:r>
          </a:p>
        </p:txBody>
      </p:sp>
      <p:pic>
        <p:nvPicPr>
          <p:cNvPr id="10244" name="Picture 4" descr="https://sun9-50.userapi.com/impg/Vu4TgzOKNSyckJP_3Y06rRNUnX6dkuVKgBln5w/C1WpZqVJ1Fw.jpg?size=1280x960&amp;quality=95&amp;sign=7cfb4fe77304e4ac47959f62f0e27eb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3624402" cy="271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sun9-38.userapi.com/impg/FO4Ww9PwOAGHAwgdZ8Lz9skfo6y6mD2BXOs_vA/31gHZr_VW54.jpg?size=1280x960&amp;quality=95&amp;sign=8ab9a66bc2cf58220c46d4d7e011fca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487813" cy="261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s://sun9-76.userapi.com/impg/JYbwbKmHDL-N9tOJg-YGc3ucutlcfl_9NLHHrQ/5WiRwM6oVeM.jpg?size=1280x960&amp;quality=95&amp;sign=06a2db1a02a69cef0c1ea40cd0a0a28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367799" cy="252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https://sun9-16.userapi.com/impg/l0TZ1cMFYAPLiBAJa9igFgyCxsb4l1eVe5P_sw/2P41Sdt_Z5Q.jpg?size=1280x960&amp;quality=95&amp;sign=98f0f9dae8bccf86bcc03c0f732d715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3816424" cy="2862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101170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«Милосердие»</a:t>
            </a:r>
          </a:p>
        </p:txBody>
      </p:sp>
      <p:pic>
        <p:nvPicPr>
          <p:cNvPr id="33794" name="Picture 2" descr="https://sun9-60.userapi.com/impg/zUxLKZvs3w-lQyK6WjhixbGkEhU06duhJGESNw/UNEkIYo7xhs.jpg?size=1280x960&amp;quality=95&amp;sign=4d31ae3b940e43d9d09b223ef170114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sun9-47.userapi.com/impg/2iKXnsJcLWO3KTdW8Ym7u1urg_rOoXsz7nZvig/-aG9ArW0jGc.jpg?size=1280x960&amp;quality=95&amp;sign=0f3a35bcbaa9bca9d0f043d82b69dcf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51058"/>
            <a:ext cx="3463810" cy="259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s://sun9-62.userapi.com/impg/GtftE2c_JIDao3sxzrH-Eh7DoFHj30RS6DHrkw/wKSQLGcXUTs.jpg?size=1280x960&amp;quality=95&amp;sign=61f7ddb887bc42aa53523f44760cdc3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42446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https://sun9-45.userapi.com/impg/AkuZ7fLTOwkM3xk7Dd7nXffmt24M_fssvaAgMw/T2Ua4Sj4AHw.jpg?size=1280x960&amp;quality=95&amp;sign=04b7e4f8577b296b338a070761a5813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5531" y="188640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4" name="Picture 12" descr="https://sun9-33.userapi.com/impg/wvAyLHqUmH9h-t9pfjKvOKEtYfBMS3EISAHEpg/vFjvzyVzk9I.jpg?size=810x1080&amp;quality=95&amp;sign=6884e831c45e33b921768357a862f76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4"/>
            <a:ext cx="280831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pic>
        <p:nvPicPr>
          <p:cNvPr id="27653" name="Picture 5" descr="F:\День здоровья 29.11.2019\DSCF8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880" y="3789040"/>
            <a:ext cx="3758311" cy="261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240087" cy="242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sun9-5.userapi.com/impg/Sj_CyLDND0uWjxWxFIXFTmjyjo20h9vm4ElYDg/09D8-d9SaKA.jpg?size=1280x963&amp;quality=95&amp;sign=08f7090c61d418b4140da71f466e50c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246" y="260648"/>
            <a:ext cx="41155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sun9-12.userapi.com/impg/kcxw9XnCh6xiCAW1mK4dn1264uPPdJ-KBzfR8g/G7bRna2pLIM.jpg?size=1080x652&amp;quality=95&amp;sign=66690ad0119a4d95a2a051462aa5b3b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87512"/>
            <a:ext cx="3888432" cy="297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pic>
        <p:nvPicPr>
          <p:cNvPr id="5122" name="Picture 2" descr="https://sun9-49.userapi.com/impg/GiWZllw09MghGhUgeZnhs_pcjPhirCmqyetcWA/_GN5UIfCRVc.jpg?size=810x1080&amp;quality=95&amp;sign=589b28215c7f6c48bf1c2d4095ecfd5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2592288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sun9-53.userapi.com/impg/RWpZclLCiOHo4UCrvt-wGYf8URlYt9P2P6T_vg/6vnghNY8s_U.jpg?size=1280x960&amp;quality=95&amp;sign=c5c080260f4afe61b710f941dc13e10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799847" cy="284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un9-1.userapi.com/impg/W0g-_Tg5iXI0o-w0YV1P9DTe5NdI3TNqTRHUOQ/1cFxAsekmsc.jpg?size=1280x720&amp;quality=95&amp;sign=ce3701111281422b78f87a10b95341d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007" y="4221088"/>
            <a:ext cx="4313619" cy="242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sun9-50.userapi.com/impg/ZMoHZQ5-4z4seRzA9ZJ_VPYb-l74D3NhKJrr6g/2ORIYSYAjlg.jpg?size=1280x960&amp;quality=95&amp;sign=76025154b7bba734dd3d64cb2b041ab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3455" y="54868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9877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«ТВОРЧЕСТВО»</a:t>
            </a: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https://sun9-18.userapi.com/impg/RuACgWFGp92qVBd6FiyJbpV1SpJJoyXBTPYa8A/2CDV1eweVsk.jpg?size=1024x768&amp;quality=95&amp;sign=5be9bce94ebc82dfec2a27e733cb0bf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29.userapi.com/impg/QbI8khATNSAh8i5KwnB2khsh7v2lA3jgvBRqmw/y3oHVw4qikY.jpg?size=1280x963&amp;quality=95&amp;sign=6bf9ffc3702cbb6c9c87192fb298642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528392" cy="265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sun9-24.userapi.com/impg/LBlS4prt7r-HhtW7muK5PqlgEdCUgs7OPY--UA/4-gvwiOtdJI.jpg?size=1280x960&amp;quality=95&amp;sign=dfb748c2f6d15ac761b94144492f439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3583823" cy="268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sun9-12.userapi.com/impg/XBJ8Fkf_wNQeZZTTJCfdx5G8XhjjsdKVzUv3kQ/VA3wPp_ATDY.jpg?size=1280x960&amp;quality=95&amp;sign=13d845910ff00f8f7916281f25caa48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2656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202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«ТВОРЧЕСТВО» </vt:lpstr>
      <vt:lpstr>«ТВОРЧЕСТВО» </vt:lpstr>
      <vt:lpstr>«ТВОРЧЕСТВО» </vt:lpstr>
      <vt:lpstr>Презентация PowerPoint</vt:lpstr>
      <vt:lpstr>Презентация PowerPoint</vt:lpstr>
      <vt:lpstr> «Экология»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Пользователь Windows</cp:lastModifiedBy>
  <cp:revision>135</cp:revision>
  <dcterms:created xsi:type="dcterms:W3CDTF">2016-02-09T06:31:47Z</dcterms:created>
  <dcterms:modified xsi:type="dcterms:W3CDTF">2023-04-19T10:23:17Z</dcterms:modified>
</cp:coreProperties>
</file>