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sldIdLst>
    <p:sldId id="256" r:id="rId3"/>
    <p:sldId id="258" r:id="rId4"/>
    <p:sldId id="257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4" autoAdjust="0"/>
  </p:normalViewPr>
  <p:slideViewPr>
    <p:cSldViewPr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mailto:sinelnikovala@sch338.ru" TargetMode="External"/><Relationship Id="rId2" Type="http://schemas.openxmlformats.org/officeDocument/2006/relationships/hyperlink" Target="mailto:khrapovatn@sch338.ru" TargetMode="External"/><Relationship Id="rId1" Type="http://schemas.openxmlformats.org/officeDocument/2006/relationships/hyperlink" Target="mailto:zyatchinavd@sch338.ru" TargetMode="External"/><Relationship Id="rId5" Type="http://schemas.openxmlformats.org/officeDocument/2006/relationships/hyperlink" Target="mailto:snurnicinana@sch338.ru" TargetMode="External"/><Relationship Id="rId4" Type="http://schemas.openxmlformats.org/officeDocument/2006/relationships/hyperlink" Target="mailto:isaevaea@sch338.ru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mailto:sinelnikovala@sch338.ru" TargetMode="External"/><Relationship Id="rId2" Type="http://schemas.openxmlformats.org/officeDocument/2006/relationships/hyperlink" Target="mailto:khrapovatn@sch338.ru" TargetMode="External"/><Relationship Id="rId1" Type="http://schemas.openxmlformats.org/officeDocument/2006/relationships/hyperlink" Target="mailto:zyatchinavd@sch338.ru" TargetMode="External"/><Relationship Id="rId5" Type="http://schemas.openxmlformats.org/officeDocument/2006/relationships/hyperlink" Target="mailto:snurnicinana@sch338.ru" TargetMode="External"/><Relationship Id="rId4" Type="http://schemas.openxmlformats.org/officeDocument/2006/relationships/hyperlink" Target="mailto:isaevaea@sch338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DDF9E7-3F03-4500-B0DB-8B57D5A0BF8A}" type="doc">
      <dgm:prSet loTypeId="urn:microsoft.com/office/officeart/2005/8/layout/vList6" loCatId="process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C5DEC5A2-0B52-4C96-9618-05425EB1B4F2}">
      <dgm:prSet/>
      <dgm:spPr/>
      <dgm:t>
        <a:bodyPr/>
        <a:lstStyle/>
        <a:p>
          <a:pPr rtl="0"/>
          <a:r>
            <a:rPr lang="ru-RU" i="1" dirty="0" smtClean="0"/>
            <a:t>Бунинские луга</a:t>
          </a:r>
          <a:endParaRPr lang="ru-RU" dirty="0"/>
        </a:p>
      </dgm:t>
    </dgm:pt>
    <dgm:pt modelId="{8BAFC023-904D-4A4D-A37C-D6720989A723}" type="parTrans" cxnId="{D06FD2A2-0548-4576-BF8D-4E451791CCAF}">
      <dgm:prSet/>
      <dgm:spPr/>
      <dgm:t>
        <a:bodyPr/>
        <a:lstStyle/>
        <a:p>
          <a:endParaRPr lang="ru-RU"/>
        </a:p>
      </dgm:t>
    </dgm:pt>
    <dgm:pt modelId="{256DD8E1-44ED-4FD4-9BC2-A52E06625657}" type="sibTrans" cxnId="{D06FD2A2-0548-4576-BF8D-4E451791CCAF}">
      <dgm:prSet/>
      <dgm:spPr/>
      <dgm:t>
        <a:bodyPr/>
        <a:lstStyle/>
        <a:p>
          <a:endParaRPr lang="ru-RU"/>
        </a:p>
      </dgm:t>
    </dgm:pt>
    <dgm:pt modelId="{BAC2E0E8-C165-4262-92E0-9C14CEA68792}">
      <dgm:prSet/>
      <dgm:spPr/>
      <dgm:t>
        <a:bodyPr/>
        <a:lstStyle/>
        <a:p>
          <a:pPr rtl="0"/>
          <a:r>
            <a:rPr lang="ru-RU" dirty="0" smtClean="0"/>
            <a:t>Валерия Дмитриевна </a:t>
          </a:r>
          <a:r>
            <a:rPr lang="ru-RU" dirty="0" err="1" smtClean="0"/>
            <a:t>Зятчина</a:t>
          </a:r>
          <a:endParaRPr lang="ru-RU" dirty="0"/>
        </a:p>
      </dgm:t>
    </dgm:pt>
    <dgm:pt modelId="{5748DEC5-6C22-49EB-8AB0-98C011025C18}" type="parTrans" cxnId="{27B38786-18FE-41C6-9292-E3694EB1B404}">
      <dgm:prSet/>
      <dgm:spPr/>
      <dgm:t>
        <a:bodyPr/>
        <a:lstStyle/>
        <a:p>
          <a:endParaRPr lang="ru-RU"/>
        </a:p>
      </dgm:t>
    </dgm:pt>
    <dgm:pt modelId="{991CF148-D0C4-4372-B41A-81B0B5013682}" type="sibTrans" cxnId="{27B38786-18FE-41C6-9292-E3694EB1B404}">
      <dgm:prSet/>
      <dgm:spPr/>
      <dgm:t>
        <a:bodyPr/>
        <a:lstStyle/>
        <a:p>
          <a:endParaRPr lang="ru-RU"/>
        </a:p>
      </dgm:t>
    </dgm:pt>
    <dgm:pt modelId="{6D1FD866-A34E-4197-BCCE-67086DB2B8B0}">
      <dgm:prSet/>
      <dgm:spPr/>
      <dgm:t>
        <a:bodyPr/>
        <a:lstStyle/>
        <a:p>
          <a:pPr rtl="0"/>
          <a:r>
            <a:rPr lang="ru-RU" dirty="0" smtClean="0"/>
            <a:t>e-</a:t>
          </a:r>
          <a:r>
            <a:rPr lang="ru-RU" dirty="0" err="1" smtClean="0"/>
            <a:t>mail</a:t>
          </a:r>
          <a:r>
            <a:rPr lang="ru-RU" dirty="0" smtClean="0"/>
            <a:t>: </a:t>
          </a:r>
          <a:r>
            <a:rPr lang="ru-RU" dirty="0" smtClean="0">
              <a:hlinkClick xmlns:r="http://schemas.openxmlformats.org/officeDocument/2006/relationships" r:id="rId1"/>
            </a:rPr>
            <a:t>zyatchinavd@sch338.ru</a:t>
          </a:r>
          <a:endParaRPr lang="ru-RU" dirty="0"/>
        </a:p>
      </dgm:t>
    </dgm:pt>
    <dgm:pt modelId="{CD8A972F-688E-49FA-91EB-1FA3D7DD7416}" type="parTrans" cxnId="{A3B3A634-3036-4934-8D70-3BD596A046BD}">
      <dgm:prSet/>
      <dgm:spPr/>
      <dgm:t>
        <a:bodyPr/>
        <a:lstStyle/>
        <a:p>
          <a:endParaRPr lang="ru-RU"/>
        </a:p>
      </dgm:t>
    </dgm:pt>
    <dgm:pt modelId="{532C79CA-99D4-45C1-92A4-E73AAE117F21}" type="sibTrans" cxnId="{A3B3A634-3036-4934-8D70-3BD596A046BD}">
      <dgm:prSet/>
      <dgm:spPr/>
      <dgm:t>
        <a:bodyPr/>
        <a:lstStyle/>
        <a:p>
          <a:endParaRPr lang="ru-RU"/>
        </a:p>
      </dgm:t>
    </dgm:pt>
    <dgm:pt modelId="{62CDD15A-8F94-47D1-B76C-804A9BBE451A}">
      <dgm:prSet/>
      <dgm:spPr/>
      <dgm:t>
        <a:bodyPr/>
        <a:lstStyle/>
        <a:p>
          <a:pPr rtl="0"/>
          <a:r>
            <a:rPr lang="ru-RU" i="1" dirty="0" smtClean="0"/>
            <a:t>Лазурная школа</a:t>
          </a:r>
          <a:endParaRPr lang="ru-RU" dirty="0"/>
        </a:p>
      </dgm:t>
    </dgm:pt>
    <dgm:pt modelId="{653157AB-F11E-4A9B-A023-FEBE856967BF}" type="parTrans" cxnId="{A22A4AF7-2450-4810-96E1-C4791F8DAF37}">
      <dgm:prSet/>
      <dgm:spPr/>
      <dgm:t>
        <a:bodyPr/>
        <a:lstStyle/>
        <a:p>
          <a:endParaRPr lang="ru-RU"/>
        </a:p>
      </dgm:t>
    </dgm:pt>
    <dgm:pt modelId="{BBBCB8CF-6414-467A-986A-0324AB21D4E2}" type="sibTrans" cxnId="{A22A4AF7-2450-4810-96E1-C4791F8DAF37}">
      <dgm:prSet/>
      <dgm:spPr/>
      <dgm:t>
        <a:bodyPr/>
        <a:lstStyle/>
        <a:p>
          <a:endParaRPr lang="ru-RU"/>
        </a:p>
      </dgm:t>
    </dgm:pt>
    <dgm:pt modelId="{559128F9-DC47-4802-8131-9C30A8914DC7}">
      <dgm:prSet/>
      <dgm:spPr/>
      <dgm:t>
        <a:bodyPr/>
        <a:lstStyle/>
        <a:p>
          <a:pPr rtl="0"/>
          <a:r>
            <a:rPr lang="ru-RU" dirty="0" smtClean="0"/>
            <a:t>Татьяна Николаевна </a:t>
          </a:r>
          <a:r>
            <a:rPr lang="ru-RU" dirty="0" err="1" smtClean="0"/>
            <a:t>Храпова</a:t>
          </a:r>
          <a:endParaRPr lang="ru-RU" dirty="0"/>
        </a:p>
      </dgm:t>
    </dgm:pt>
    <dgm:pt modelId="{C44326F9-7E0B-48DB-83A4-318BFAD30BDE}" type="parTrans" cxnId="{97096244-78FE-4D76-A035-2EB869E54B1D}">
      <dgm:prSet/>
      <dgm:spPr/>
      <dgm:t>
        <a:bodyPr/>
        <a:lstStyle/>
        <a:p>
          <a:endParaRPr lang="ru-RU"/>
        </a:p>
      </dgm:t>
    </dgm:pt>
    <dgm:pt modelId="{58C7A80C-D55E-4838-B950-B328E95392EE}" type="sibTrans" cxnId="{97096244-78FE-4D76-A035-2EB869E54B1D}">
      <dgm:prSet/>
      <dgm:spPr/>
      <dgm:t>
        <a:bodyPr/>
        <a:lstStyle/>
        <a:p>
          <a:endParaRPr lang="ru-RU"/>
        </a:p>
      </dgm:t>
    </dgm:pt>
    <dgm:pt modelId="{4F75BFA6-8105-417D-BB6C-6679DD485DBE}">
      <dgm:prSet/>
      <dgm:spPr/>
      <dgm:t>
        <a:bodyPr/>
        <a:lstStyle/>
        <a:p>
          <a:pPr rtl="0"/>
          <a:r>
            <a:rPr lang="ru-RU" dirty="0" smtClean="0"/>
            <a:t>e-</a:t>
          </a:r>
          <a:r>
            <a:rPr lang="ru-RU" dirty="0" err="1" smtClean="0"/>
            <a:t>mail</a:t>
          </a:r>
          <a:r>
            <a:rPr lang="ru-RU" dirty="0" smtClean="0"/>
            <a:t>: </a:t>
          </a:r>
          <a:r>
            <a:rPr lang="ru-RU" dirty="0" smtClean="0">
              <a:hlinkClick xmlns:r="http://schemas.openxmlformats.org/officeDocument/2006/relationships" r:id="rId2"/>
            </a:rPr>
            <a:t>khrapovatn@sch338.ru</a:t>
          </a:r>
          <a:endParaRPr lang="ru-RU" dirty="0"/>
        </a:p>
      </dgm:t>
    </dgm:pt>
    <dgm:pt modelId="{7E4BF0E3-A61B-4E40-B96A-88FF881485A9}" type="parTrans" cxnId="{0A6A6BF0-3413-437E-B043-BAA0A6A9AE64}">
      <dgm:prSet/>
      <dgm:spPr/>
      <dgm:t>
        <a:bodyPr/>
        <a:lstStyle/>
        <a:p>
          <a:endParaRPr lang="ru-RU"/>
        </a:p>
      </dgm:t>
    </dgm:pt>
    <dgm:pt modelId="{9F5F51A8-565D-40E6-9E7F-A84796E78D85}" type="sibTrans" cxnId="{0A6A6BF0-3413-437E-B043-BAA0A6A9AE64}">
      <dgm:prSet/>
      <dgm:spPr/>
      <dgm:t>
        <a:bodyPr/>
        <a:lstStyle/>
        <a:p>
          <a:endParaRPr lang="ru-RU"/>
        </a:p>
      </dgm:t>
    </dgm:pt>
    <dgm:pt modelId="{B022D836-ABF9-447B-A1AD-641BC6FCE57E}">
      <dgm:prSet/>
      <dgm:spPr/>
      <dgm:t>
        <a:bodyPr/>
        <a:lstStyle/>
        <a:p>
          <a:pPr rtl="0"/>
          <a:r>
            <a:rPr lang="ru-RU" i="1" dirty="0" smtClean="0"/>
            <a:t>Белые ночи</a:t>
          </a:r>
          <a:endParaRPr lang="ru-RU" dirty="0"/>
        </a:p>
      </dgm:t>
    </dgm:pt>
    <dgm:pt modelId="{871F415E-AA5C-4B8C-8E73-F70C1E5F7443}" type="parTrans" cxnId="{59004098-933F-40D2-877B-1626EBA30E3D}">
      <dgm:prSet/>
      <dgm:spPr/>
      <dgm:t>
        <a:bodyPr/>
        <a:lstStyle/>
        <a:p>
          <a:endParaRPr lang="ru-RU"/>
        </a:p>
      </dgm:t>
    </dgm:pt>
    <dgm:pt modelId="{A5834554-8ED3-4778-8499-607ECE632BD4}" type="sibTrans" cxnId="{59004098-933F-40D2-877B-1626EBA30E3D}">
      <dgm:prSet/>
      <dgm:spPr/>
      <dgm:t>
        <a:bodyPr/>
        <a:lstStyle/>
        <a:p>
          <a:endParaRPr lang="ru-RU"/>
        </a:p>
      </dgm:t>
    </dgm:pt>
    <dgm:pt modelId="{C909D0C9-5939-4DB9-B710-F44233AB8040}">
      <dgm:prSet/>
      <dgm:spPr/>
      <dgm:t>
        <a:bodyPr/>
        <a:lstStyle/>
        <a:p>
          <a:pPr rtl="0"/>
          <a:r>
            <a:rPr lang="ru-RU" dirty="0" smtClean="0"/>
            <a:t>Людмила Алексеевна Синельникова</a:t>
          </a:r>
          <a:endParaRPr lang="ru-RU" dirty="0"/>
        </a:p>
      </dgm:t>
    </dgm:pt>
    <dgm:pt modelId="{C8942607-0DFD-4833-B092-40249DC8C1AA}" type="parTrans" cxnId="{EC428560-0994-4E7B-B633-B20AE9009074}">
      <dgm:prSet/>
      <dgm:spPr/>
      <dgm:t>
        <a:bodyPr/>
        <a:lstStyle/>
        <a:p>
          <a:endParaRPr lang="ru-RU"/>
        </a:p>
      </dgm:t>
    </dgm:pt>
    <dgm:pt modelId="{4791D187-7F8F-4C52-87C0-9D6A317F1853}" type="sibTrans" cxnId="{EC428560-0994-4E7B-B633-B20AE9009074}">
      <dgm:prSet/>
      <dgm:spPr/>
      <dgm:t>
        <a:bodyPr/>
        <a:lstStyle/>
        <a:p>
          <a:endParaRPr lang="ru-RU"/>
        </a:p>
      </dgm:t>
    </dgm:pt>
    <dgm:pt modelId="{C99911DF-376E-4C6F-88FD-7DD27BD4E8B2}">
      <dgm:prSet/>
      <dgm:spPr/>
      <dgm:t>
        <a:bodyPr/>
        <a:lstStyle/>
        <a:p>
          <a:pPr rtl="0"/>
          <a:r>
            <a:rPr lang="ru-RU" dirty="0" smtClean="0"/>
            <a:t>e-</a:t>
          </a:r>
          <a:r>
            <a:rPr lang="ru-RU" dirty="0" err="1" smtClean="0"/>
            <a:t>mail</a:t>
          </a:r>
          <a:r>
            <a:rPr lang="ru-RU" dirty="0" smtClean="0"/>
            <a:t>: </a:t>
          </a:r>
          <a:r>
            <a:rPr lang="ru-RU" dirty="0" smtClean="0">
              <a:hlinkClick xmlns:r="http://schemas.openxmlformats.org/officeDocument/2006/relationships" r:id="rId3"/>
            </a:rPr>
            <a:t>sinelnikovala@sch338.ru</a:t>
          </a:r>
          <a:endParaRPr lang="ru-RU" dirty="0"/>
        </a:p>
      </dgm:t>
    </dgm:pt>
    <dgm:pt modelId="{75A787B5-3BF1-4113-84E8-D5695B50A5E4}" type="parTrans" cxnId="{38CC787C-70F9-4945-9171-45B61AF3698B}">
      <dgm:prSet/>
      <dgm:spPr/>
      <dgm:t>
        <a:bodyPr/>
        <a:lstStyle/>
        <a:p>
          <a:endParaRPr lang="ru-RU"/>
        </a:p>
      </dgm:t>
    </dgm:pt>
    <dgm:pt modelId="{212B36BF-E539-4C7F-9EB8-FC2F668906E0}" type="sibTrans" cxnId="{38CC787C-70F9-4945-9171-45B61AF3698B}">
      <dgm:prSet/>
      <dgm:spPr/>
      <dgm:t>
        <a:bodyPr/>
        <a:lstStyle/>
        <a:p>
          <a:endParaRPr lang="ru-RU"/>
        </a:p>
      </dgm:t>
    </dgm:pt>
    <dgm:pt modelId="{3F497522-AA5C-4F68-B763-9799FED5A835}">
      <dgm:prSet/>
      <dgm:spPr/>
      <dgm:t>
        <a:bodyPr/>
        <a:lstStyle/>
        <a:p>
          <a:pPr rtl="0"/>
          <a:r>
            <a:rPr lang="ru-RU" i="1" dirty="0" smtClean="0"/>
            <a:t>Холст</a:t>
          </a:r>
          <a:endParaRPr lang="ru-RU" dirty="0"/>
        </a:p>
      </dgm:t>
    </dgm:pt>
    <dgm:pt modelId="{22C2670E-D5CC-4B4F-9022-EB027634BA0C}" type="parTrans" cxnId="{34DA1855-A90D-4EA7-A9F7-DB775D675127}">
      <dgm:prSet/>
      <dgm:spPr/>
      <dgm:t>
        <a:bodyPr/>
        <a:lstStyle/>
        <a:p>
          <a:endParaRPr lang="ru-RU"/>
        </a:p>
      </dgm:t>
    </dgm:pt>
    <dgm:pt modelId="{52C1B5A5-BFEC-4FDF-AD39-929A144F251B}" type="sibTrans" cxnId="{34DA1855-A90D-4EA7-A9F7-DB775D675127}">
      <dgm:prSet/>
      <dgm:spPr/>
      <dgm:t>
        <a:bodyPr/>
        <a:lstStyle/>
        <a:p>
          <a:endParaRPr lang="ru-RU"/>
        </a:p>
      </dgm:t>
    </dgm:pt>
    <dgm:pt modelId="{4EEE8C6F-AC4A-4506-9B6B-F3428C49B29B}">
      <dgm:prSet/>
      <dgm:spPr/>
      <dgm:t>
        <a:bodyPr/>
        <a:lstStyle/>
        <a:p>
          <a:pPr rtl="0"/>
          <a:r>
            <a:rPr lang="ru-RU" dirty="0" smtClean="0"/>
            <a:t>Елена Анатольевна Исаева</a:t>
          </a:r>
          <a:endParaRPr lang="ru-RU" dirty="0"/>
        </a:p>
      </dgm:t>
    </dgm:pt>
    <dgm:pt modelId="{0297C028-EC43-4866-8A7F-6DEEC8E2933F}" type="parTrans" cxnId="{30A0EA82-3E43-4C2A-9757-B2D03FC50809}">
      <dgm:prSet/>
      <dgm:spPr/>
      <dgm:t>
        <a:bodyPr/>
        <a:lstStyle/>
        <a:p>
          <a:endParaRPr lang="ru-RU"/>
        </a:p>
      </dgm:t>
    </dgm:pt>
    <dgm:pt modelId="{38B0C684-A77A-4724-9393-8BAC1E355994}" type="sibTrans" cxnId="{30A0EA82-3E43-4C2A-9757-B2D03FC50809}">
      <dgm:prSet/>
      <dgm:spPr/>
      <dgm:t>
        <a:bodyPr/>
        <a:lstStyle/>
        <a:p>
          <a:endParaRPr lang="ru-RU"/>
        </a:p>
      </dgm:t>
    </dgm:pt>
    <dgm:pt modelId="{C0E2577A-7B47-49FD-A27B-21BBD67232F4}">
      <dgm:prSet/>
      <dgm:spPr/>
      <dgm:t>
        <a:bodyPr/>
        <a:lstStyle/>
        <a:p>
          <a:pPr rtl="0"/>
          <a:r>
            <a:rPr lang="ru-RU" dirty="0" smtClean="0"/>
            <a:t>e-</a:t>
          </a:r>
          <a:r>
            <a:rPr lang="ru-RU" dirty="0" err="1" smtClean="0"/>
            <a:t>mail</a:t>
          </a:r>
          <a:r>
            <a:rPr lang="ru-RU" dirty="0" smtClean="0"/>
            <a:t>: </a:t>
          </a:r>
          <a:r>
            <a:rPr lang="ru-RU" dirty="0" smtClean="0">
              <a:hlinkClick xmlns:r="http://schemas.openxmlformats.org/officeDocument/2006/relationships" r:id="rId4"/>
            </a:rPr>
            <a:t>isaevaea@sch338.ru</a:t>
          </a:r>
          <a:endParaRPr lang="ru-RU" dirty="0"/>
        </a:p>
      </dgm:t>
    </dgm:pt>
    <dgm:pt modelId="{4563E5BE-C6C5-45C5-A6A2-1A41D81987B8}" type="parTrans" cxnId="{A0839AB4-8040-473B-9535-33BBE00C031A}">
      <dgm:prSet/>
      <dgm:spPr/>
      <dgm:t>
        <a:bodyPr/>
        <a:lstStyle/>
        <a:p>
          <a:endParaRPr lang="ru-RU"/>
        </a:p>
      </dgm:t>
    </dgm:pt>
    <dgm:pt modelId="{02677C8C-1F92-49AB-8D34-8769298CD0EC}" type="sibTrans" cxnId="{A0839AB4-8040-473B-9535-33BBE00C031A}">
      <dgm:prSet/>
      <dgm:spPr/>
      <dgm:t>
        <a:bodyPr/>
        <a:lstStyle/>
        <a:p>
          <a:endParaRPr lang="ru-RU"/>
        </a:p>
      </dgm:t>
    </dgm:pt>
    <dgm:pt modelId="{BC3CDE44-A7A9-49B1-AFF3-0CB0211355DA}">
      <dgm:prSet/>
      <dgm:spPr/>
      <dgm:t>
        <a:bodyPr/>
        <a:lstStyle/>
        <a:p>
          <a:pPr rtl="0"/>
          <a:r>
            <a:rPr lang="ru-RU" i="1" dirty="0" smtClean="0"/>
            <a:t>Воскресенская школа</a:t>
          </a:r>
          <a:endParaRPr lang="ru-RU" dirty="0"/>
        </a:p>
      </dgm:t>
    </dgm:pt>
    <dgm:pt modelId="{D7C0565B-483F-44B2-853D-43E7E1DB2526}" type="parTrans" cxnId="{FF7C0139-B88E-4F90-9C72-245AC2E37323}">
      <dgm:prSet/>
      <dgm:spPr/>
      <dgm:t>
        <a:bodyPr/>
        <a:lstStyle/>
        <a:p>
          <a:endParaRPr lang="ru-RU"/>
        </a:p>
      </dgm:t>
    </dgm:pt>
    <dgm:pt modelId="{C4D56A23-8EE9-49E7-8392-CDED2038CC8A}" type="sibTrans" cxnId="{FF7C0139-B88E-4F90-9C72-245AC2E37323}">
      <dgm:prSet/>
      <dgm:spPr/>
      <dgm:t>
        <a:bodyPr/>
        <a:lstStyle/>
        <a:p>
          <a:endParaRPr lang="ru-RU"/>
        </a:p>
      </dgm:t>
    </dgm:pt>
    <dgm:pt modelId="{DAA32B88-D7CB-4095-931D-061BA0C66B7C}">
      <dgm:prSet/>
      <dgm:spPr/>
      <dgm:t>
        <a:bodyPr/>
        <a:lstStyle/>
        <a:p>
          <a:pPr rtl="0"/>
          <a:r>
            <a:rPr lang="ru-RU" dirty="0" smtClean="0"/>
            <a:t>Наталия Александровна </a:t>
          </a:r>
          <a:r>
            <a:rPr lang="ru-RU" dirty="0" err="1" smtClean="0"/>
            <a:t>Снурницына</a:t>
          </a:r>
          <a:endParaRPr lang="ru-RU" dirty="0"/>
        </a:p>
      </dgm:t>
    </dgm:pt>
    <dgm:pt modelId="{7CECEC45-A696-4610-B83B-03A9D1CCEE21}" type="parTrans" cxnId="{1F5155C4-C8AA-4768-854D-84DA71523F88}">
      <dgm:prSet/>
      <dgm:spPr/>
      <dgm:t>
        <a:bodyPr/>
        <a:lstStyle/>
        <a:p>
          <a:endParaRPr lang="ru-RU"/>
        </a:p>
      </dgm:t>
    </dgm:pt>
    <dgm:pt modelId="{5938749C-AB73-4CE1-A881-D8292FD89669}" type="sibTrans" cxnId="{1F5155C4-C8AA-4768-854D-84DA71523F88}">
      <dgm:prSet/>
      <dgm:spPr/>
      <dgm:t>
        <a:bodyPr/>
        <a:lstStyle/>
        <a:p>
          <a:endParaRPr lang="ru-RU"/>
        </a:p>
      </dgm:t>
    </dgm:pt>
    <dgm:pt modelId="{D6D2DD62-EAD7-4AD7-A5F6-096F2C032B18}">
      <dgm:prSet/>
      <dgm:spPr/>
      <dgm:t>
        <a:bodyPr/>
        <a:lstStyle/>
        <a:p>
          <a:pPr rtl="0"/>
          <a:r>
            <a:rPr lang="ru-RU" dirty="0" smtClean="0"/>
            <a:t>e-</a:t>
          </a:r>
          <a:r>
            <a:rPr lang="ru-RU" dirty="0" err="1" smtClean="0"/>
            <a:t>mail</a:t>
          </a:r>
          <a:r>
            <a:rPr lang="ru-RU" dirty="0" smtClean="0"/>
            <a:t>: </a:t>
          </a:r>
          <a:r>
            <a:rPr lang="ru-RU" dirty="0" smtClean="0">
              <a:hlinkClick xmlns:r="http://schemas.openxmlformats.org/officeDocument/2006/relationships" r:id="rId5"/>
            </a:rPr>
            <a:t>snurnicinana@sch338.ru</a:t>
          </a:r>
          <a:endParaRPr lang="ru-RU" dirty="0"/>
        </a:p>
      </dgm:t>
    </dgm:pt>
    <dgm:pt modelId="{999DF96E-F58F-46E3-908D-9D48D1F058F2}" type="parTrans" cxnId="{61FE5F0E-59BC-4EE3-B2D6-DA812803F95D}">
      <dgm:prSet/>
      <dgm:spPr/>
      <dgm:t>
        <a:bodyPr/>
        <a:lstStyle/>
        <a:p>
          <a:endParaRPr lang="ru-RU"/>
        </a:p>
      </dgm:t>
    </dgm:pt>
    <dgm:pt modelId="{EA75369D-A7F2-4EE9-810B-3AF424F7E6F5}" type="sibTrans" cxnId="{61FE5F0E-59BC-4EE3-B2D6-DA812803F95D}">
      <dgm:prSet/>
      <dgm:spPr/>
      <dgm:t>
        <a:bodyPr/>
        <a:lstStyle/>
        <a:p>
          <a:endParaRPr lang="ru-RU"/>
        </a:p>
      </dgm:t>
    </dgm:pt>
    <dgm:pt modelId="{6244DBD0-EA67-49C0-9348-6AFAA2712E42}" type="pres">
      <dgm:prSet presAssocID="{EADDF9E7-3F03-4500-B0DB-8B57D5A0BF8A}" presName="Name0" presStyleCnt="0">
        <dgm:presLayoutVars>
          <dgm:dir/>
          <dgm:animLvl val="lvl"/>
          <dgm:resizeHandles/>
        </dgm:presLayoutVars>
      </dgm:prSet>
      <dgm:spPr/>
    </dgm:pt>
    <dgm:pt modelId="{318A8395-B00A-4964-8CFD-798D65EB147D}" type="pres">
      <dgm:prSet presAssocID="{C5DEC5A2-0B52-4C96-9618-05425EB1B4F2}" presName="linNode" presStyleCnt="0"/>
      <dgm:spPr/>
    </dgm:pt>
    <dgm:pt modelId="{77FDD390-AF58-48F1-A520-73FF15334B08}" type="pres">
      <dgm:prSet presAssocID="{C5DEC5A2-0B52-4C96-9618-05425EB1B4F2}" presName="parentShp" presStyleLbl="node1" presStyleIdx="0" presStyleCnt="5">
        <dgm:presLayoutVars>
          <dgm:bulletEnabled val="1"/>
        </dgm:presLayoutVars>
      </dgm:prSet>
      <dgm:spPr/>
    </dgm:pt>
    <dgm:pt modelId="{B7471658-F0A3-4B9C-B54F-A69DC821D581}" type="pres">
      <dgm:prSet presAssocID="{C5DEC5A2-0B52-4C96-9618-05425EB1B4F2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35FA7-66AE-4CE7-B560-EF2F85630BB2}" type="pres">
      <dgm:prSet presAssocID="{256DD8E1-44ED-4FD4-9BC2-A52E06625657}" presName="spacing" presStyleCnt="0"/>
      <dgm:spPr/>
    </dgm:pt>
    <dgm:pt modelId="{2A3F8B78-99AB-4406-A936-0814A017B51C}" type="pres">
      <dgm:prSet presAssocID="{62CDD15A-8F94-47D1-B76C-804A9BBE451A}" presName="linNode" presStyleCnt="0"/>
      <dgm:spPr/>
    </dgm:pt>
    <dgm:pt modelId="{ADEF3909-7773-4369-871B-F5B90644C046}" type="pres">
      <dgm:prSet presAssocID="{62CDD15A-8F94-47D1-B76C-804A9BBE451A}" presName="parentShp" presStyleLbl="node1" presStyleIdx="1" presStyleCnt="5">
        <dgm:presLayoutVars>
          <dgm:bulletEnabled val="1"/>
        </dgm:presLayoutVars>
      </dgm:prSet>
      <dgm:spPr/>
    </dgm:pt>
    <dgm:pt modelId="{931E6736-341A-4268-8A61-B716678B86AC}" type="pres">
      <dgm:prSet presAssocID="{62CDD15A-8F94-47D1-B76C-804A9BBE451A}" presName="childShp" presStyleLbl="bgAccFollowNode1" presStyleIdx="1" presStyleCnt="5">
        <dgm:presLayoutVars>
          <dgm:bulletEnabled val="1"/>
        </dgm:presLayoutVars>
      </dgm:prSet>
      <dgm:spPr/>
    </dgm:pt>
    <dgm:pt modelId="{B6135E21-5CF0-4AF5-B0E5-9FF1928E8C4E}" type="pres">
      <dgm:prSet presAssocID="{BBBCB8CF-6414-467A-986A-0324AB21D4E2}" presName="spacing" presStyleCnt="0"/>
      <dgm:spPr/>
    </dgm:pt>
    <dgm:pt modelId="{34C0172B-6FF8-41B8-B3AE-9F1BB0EA69BE}" type="pres">
      <dgm:prSet presAssocID="{B022D836-ABF9-447B-A1AD-641BC6FCE57E}" presName="linNode" presStyleCnt="0"/>
      <dgm:spPr/>
    </dgm:pt>
    <dgm:pt modelId="{F442DAAB-CD02-4534-9E47-FE73050A6D0A}" type="pres">
      <dgm:prSet presAssocID="{B022D836-ABF9-447B-A1AD-641BC6FCE57E}" presName="parentShp" presStyleLbl="node1" presStyleIdx="2" presStyleCnt="5">
        <dgm:presLayoutVars>
          <dgm:bulletEnabled val="1"/>
        </dgm:presLayoutVars>
      </dgm:prSet>
      <dgm:spPr/>
    </dgm:pt>
    <dgm:pt modelId="{5C2CD881-F8EC-4B4F-AFCC-25C4B68B2FD8}" type="pres">
      <dgm:prSet presAssocID="{B022D836-ABF9-447B-A1AD-641BC6FCE57E}" presName="childShp" presStyleLbl="bgAccFollowNode1" presStyleIdx="2" presStyleCnt="5">
        <dgm:presLayoutVars>
          <dgm:bulletEnabled val="1"/>
        </dgm:presLayoutVars>
      </dgm:prSet>
      <dgm:spPr/>
    </dgm:pt>
    <dgm:pt modelId="{2DF0933C-4DB2-4B94-9280-5A50657E1D41}" type="pres">
      <dgm:prSet presAssocID="{A5834554-8ED3-4778-8499-607ECE632BD4}" presName="spacing" presStyleCnt="0"/>
      <dgm:spPr/>
    </dgm:pt>
    <dgm:pt modelId="{9155E6DC-A1E3-4DCF-A6B3-3E8FE0B40901}" type="pres">
      <dgm:prSet presAssocID="{3F497522-AA5C-4F68-B763-9799FED5A835}" presName="linNode" presStyleCnt="0"/>
      <dgm:spPr/>
    </dgm:pt>
    <dgm:pt modelId="{51208DC4-7939-444F-8DBE-52656B8215FF}" type="pres">
      <dgm:prSet presAssocID="{3F497522-AA5C-4F68-B763-9799FED5A835}" presName="parentShp" presStyleLbl="node1" presStyleIdx="3" presStyleCnt="5">
        <dgm:presLayoutVars>
          <dgm:bulletEnabled val="1"/>
        </dgm:presLayoutVars>
      </dgm:prSet>
      <dgm:spPr/>
    </dgm:pt>
    <dgm:pt modelId="{E233AD9F-066B-4152-9880-E9F94306E2AD}" type="pres">
      <dgm:prSet presAssocID="{3F497522-AA5C-4F68-B763-9799FED5A835}" presName="childShp" presStyleLbl="bgAccFollowNode1" presStyleIdx="3" presStyleCnt="5">
        <dgm:presLayoutVars>
          <dgm:bulletEnabled val="1"/>
        </dgm:presLayoutVars>
      </dgm:prSet>
      <dgm:spPr/>
    </dgm:pt>
    <dgm:pt modelId="{B0748105-DE6B-4632-8734-745B07C41455}" type="pres">
      <dgm:prSet presAssocID="{52C1B5A5-BFEC-4FDF-AD39-929A144F251B}" presName="spacing" presStyleCnt="0"/>
      <dgm:spPr/>
    </dgm:pt>
    <dgm:pt modelId="{B602C82A-47D4-4A22-9649-C54B28F1AA93}" type="pres">
      <dgm:prSet presAssocID="{BC3CDE44-A7A9-49B1-AFF3-0CB0211355DA}" presName="linNode" presStyleCnt="0"/>
      <dgm:spPr/>
    </dgm:pt>
    <dgm:pt modelId="{0D08E99F-9E26-42B2-9F0C-0272E177E6CC}" type="pres">
      <dgm:prSet presAssocID="{BC3CDE44-A7A9-49B1-AFF3-0CB0211355DA}" presName="parentShp" presStyleLbl="node1" presStyleIdx="4" presStyleCnt="5">
        <dgm:presLayoutVars>
          <dgm:bulletEnabled val="1"/>
        </dgm:presLayoutVars>
      </dgm:prSet>
      <dgm:spPr/>
    </dgm:pt>
    <dgm:pt modelId="{D3D58ADA-D598-4E4D-9F4C-6B4210057CBB}" type="pres">
      <dgm:prSet presAssocID="{BC3CDE44-A7A9-49B1-AFF3-0CB0211355DA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909AA309-9BC0-48A6-BC3A-0AE7AD05CA1F}" type="presOf" srcId="{BAC2E0E8-C165-4262-92E0-9C14CEA68792}" destId="{B7471658-F0A3-4B9C-B54F-A69DC821D581}" srcOrd="0" destOrd="0" presId="urn:microsoft.com/office/officeart/2005/8/layout/vList6"/>
    <dgm:cxn modelId="{A0839AB4-8040-473B-9535-33BBE00C031A}" srcId="{3F497522-AA5C-4F68-B763-9799FED5A835}" destId="{C0E2577A-7B47-49FD-A27B-21BBD67232F4}" srcOrd="1" destOrd="0" parTransId="{4563E5BE-C6C5-45C5-A6A2-1A41D81987B8}" sibTransId="{02677C8C-1F92-49AB-8D34-8769298CD0EC}"/>
    <dgm:cxn modelId="{0C74E01C-16EE-4192-8B98-85E999D9C42D}" type="presOf" srcId="{B022D836-ABF9-447B-A1AD-641BC6FCE57E}" destId="{F442DAAB-CD02-4534-9E47-FE73050A6D0A}" srcOrd="0" destOrd="0" presId="urn:microsoft.com/office/officeart/2005/8/layout/vList6"/>
    <dgm:cxn modelId="{9F3FF494-3C32-4A20-9F22-818DC0958EE0}" type="presOf" srcId="{EADDF9E7-3F03-4500-B0DB-8B57D5A0BF8A}" destId="{6244DBD0-EA67-49C0-9348-6AFAA2712E42}" srcOrd="0" destOrd="0" presId="urn:microsoft.com/office/officeart/2005/8/layout/vList6"/>
    <dgm:cxn modelId="{1F5155C4-C8AA-4768-854D-84DA71523F88}" srcId="{BC3CDE44-A7A9-49B1-AFF3-0CB0211355DA}" destId="{DAA32B88-D7CB-4095-931D-061BA0C66B7C}" srcOrd="0" destOrd="0" parTransId="{7CECEC45-A696-4610-B83B-03A9D1CCEE21}" sibTransId="{5938749C-AB73-4CE1-A881-D8292FD89669}"/>
    <dgm:cxn modelId="{3E08ADD2-1B85-43CE-B102-7D8A4BE2D876}" type="presOf" srcId="{559128F9-DC47-4802-8131-9C30A8914DC7}" destId="{931E6736-341A-4268-8A61-B716678B86AC}" srcOrd="0" destOrd="0" presId="urn:microsoft.com/office/officeart/2005/8/layout/vList6"/>
    <dgm:cxn modelId="{7DD91B6E-3BDE-4480-9D90-0ED12BF3637C}" type="presOf" srcId="{3F497522-AA5C-4F68-B763-9799FED5A835}" destId="{51208DC4-7939-444F-8DBE-52656B8215FF}" srcOrd="0" destOrd="0" presId="urn:microsoft.com/office/officeart/2005/8/layout/vList6"/>
    <dgm:cxn modelId="{0A6A6BF0-3413-437E-B043-BAA0A6A9AE64}" srcId="{62CDD15A-8F94-47D1-B76C-804A9BBE451A}" destId="{4F75BFA6-8105-417D-BB6C-6679DD485DBE}" srcOrd="1" destOrd="0" parTransId="{7E4BF0E3-A61B-4E40-B96A-88FF881485A9}" sibTransId="{9F5F51A8-565D-40E6-9E7F-A84796E78D85}"/>
    <dgm:cxn modelId="{9E6C50ED-5912-43E4-88F4-9E0C4982A736}" type="presOf" srcId="{C909D0C9-5939-4DB9-B710-F44233AB8040}" destId="{5C2CD881-F8EC-4B4F-AFCC-25C4B68B2FD8}" srcOrd="0" destOrd="0" presId="urn:microsoft.com/office/officeart/2005/8/layout/vList6"/>
    <dgm:cxn modelId="{97096244-78FE-4D76-A035-2EB869E54B1D}" srcId="{62CDD15A-8F94-47D1-B76C-804A9BBE451A}" destId="{559128F9-DC47-4802-8131-9C30A8914DC7}" srcOrd="0" destOrd="0" parTransId="{C44326F9-7E0B-48DB-83A4-318BFAD30BDE}" sibTransId="{58C7A80C-D55E-4838-B950-B328E95392EE}"/>
    <dgm:cxn modelId="{34DA1855-A90D-4EA7-A9F7-DB775D675127}" srcId="{EADDF9E7-3F03-4500-B0DB-8B57D5A0BF8A}" destId="{3F497522-AA5C-4F68-B763-9799FED5A835}" srcOrd="3" destOrd="0" parTransId="{22C2670E-D5CC-4B4F-9022-EB027634BA0C}" sibTransId="{52C1B5A5-BFEC-4FDF-AD39-929A144F251B}"/>
    <dgm:cxn modelId="{61FE5F0E-59BC-4EE3-B2D6-DA812803F95D}" srcId="{BC3CDE44-A7A9-49B1-AFF3-0CB0211355DA}" destId="{D6D2DD62-EAD7-4AD7-A5F6-096F2C032B18}" srcOrd="1" destOrd="0" parTransId="{999DF96E-F58F-46E3-908D-9D48D1F058F2}" sibTransId="{EA75369D-A7F2-4EE9-810B-3AF424F7E6F5}"/>
    <dgm:cxn modelId="{59004098-933F-40D2-877B-1626EBA30E3D}" srcId="{EADDF9E7-3F03-4500-B0DB-8B57D5A0BF8A}" destId="{B022D836-ABF9-447B-A1AD-641BC6FCE57E}" srcOrd="2" destOrd="0" parTransId="{871F415E-AA5C-4B8C-8E73-F70C1E5F7443}" sibTransId="{A5834554-8ED3-4778-8499-607ECE632BD4}"/>
    <dgm:cxn modelId="{FF7C0139-B88E-4F90-9C72-245AC2E37323}" srcId="{EADDF9E7-3F03-4500-B0DB-8B57D5A0BF8A}" destId="{BC3CDE44-A7A9-49B1-AFF3-0CB0211355DA}" srcOrd="4" destOrd="0" parTransId="{D7C0565B-483F-44B2-853D-43E7E1DB2526}" sibTransId="{C4D56A23-8EE9-49E7-8392-CDED2038CC8A}"/>
    <dgm:cxn modelId="{DD4F5EE0-AF89-48BD-B558-B2185AB193EC}" type="presOf" srcId="{4F75BFA6-8105-417D-BB6C-6679DD485DBE}" destId="{931E6736-341A-4268-8A61-B716678B86AC}" srcOrd="0" destOrd="1" presId="urn:microsoft.com/office/officeart/2005/8/layout/vList6"/>
    <dgm:cxn modelId="{4266C31A-1183-4513-AE35-448F45CC95A5}" type="presOf" srcId="{DAA32B88-D7CB-4095-931D-061BA0C66B7C}" destId="{D3D58ADA-D598-4E4D-9F4C-6B4210057CBB}" srcOrd="0" destOrd="0" presId="urn:microsoft.com/office/officeart/2005/8/layout/vList6"/>
    <dgm:cxn modelId="{38CC787C-70F9-4945-9171-45B61AF3698B}" srcId="{B022D836-ABF9-447B-A1AD-641BC6FCE57E}" destId="{C99911DF-376E-4C6F-88FD-7DD27BD4E8B2}" srcOrd="1" destOrd="0" parTransId="{75A787B5-3BF1-4113-84E8-D5695B50A5E4}" sibTransId="{212B36BF-E539-4C7F-9EB8-FC2F668906E0}"/>
    <dgm:cxn modelId="{1307133D-C81D-4C84-A82A-4306926BEB1C}" type="presOf" srcId="{4EEE8C6F-AC4A-4506-9B6B-F3428C49B29B}" destId="{E233AD9F-066B-4152-9880-E9F94306E2AD}" srcOrd="0" destOrd="0" presId="urn:microsoft.com/office/officeart/2005/8/layout/vList6"/>
    <dgm:cxn modelId="{A22A4AF7-2450-4810-96E1-C4791F8DAF37}" srcId="{EADDF9E7-3F03-4500-B0DB-8B57D5A0BF8A}" destId="{62CDD15A-8F94-47D1-B76C-804A9BBE451A}" srcOrd="1" destOrd="0" parTransId="{653157AB-F11E-4A9B-A023-FEBE856967BF}" sibTransId="{BBBCB8CF-6414-467A-986A-0324AB21D4E2}"/>
    <dgm:cxn modelId="{F0AD7676-5261-4DCB-9981-6D8E5F2C8629}" type="presOf" srcId="{D6D2DD62-EAD7-4AD7-A5F6-096F2C032B18}" destId="{D3D58ADA-D598-4E4D-9F4C-6B4210057CBB}" srcOrd="0" destOrd="1" presId="urn:microsoft.com/office/officeart/2005/8/layout/vList6"/>
    <dgm:cxn modelId="{0C594167-EEE7-41FF-9E94-6396B8AB0FD5}" type="presOf" srcId="{C0E2577A-7B47-49FD-A27B-21BBD67232F4}" destId="{E233AD9F-066B-4152-9880-E9F94306E2AD}" srcOrd="0" destOrd="1" presId="urn:microsoft.com/office/officeart/2005/8/layout/vList6"/>
    <dgm:cxn modelId="{27B38786-18FE-41C6-9292-E3694EB1B404}" srcId="{C5DEC5A2-0B52-4C96-9618-05425EB1B4F2}" destId="{BAC2E0E8-C165-4262-92E0-9C14CEA68792}" srcOrd="0" destOrd="0" parTransId="{5748DEC5-6C22-49EB-8AB0-98C011025C18}" sibTransId="{991CF148-D0C4-4372-B41A-81B0B5013682}"/>
    <dgm:cxn modelId="{BB334410-0BD5-49C9-8AE8-B3450FAFF063}" type="presOf" srcId="{6D1FD866-A34E-4197-BCCE-67086DB2B8B0}" destId="{B7471658-F0A3-4B9C-B54F-A69DC821D581}" srcOrd="0" destOrd="1" presId="urn:microsoft.com/office/officeart/2005/8/layout/vList6"/>
    <dgm:cxn modelId="{1055DC08-5688-4F8C-8FC4-472A3BE05AB6}" type="presOf" srcId="{C5DEC5A2-0B52-4C96-9618-05425EB1B4F2}" destId="{77FDD390-AF58-48F1-A520-73FF15334B08}" srcOrd="0" destOrd="0" presId="urn:microsoft.com/office/officeart/2005/8/layout/vList6"/>
    <dgm:cxn modelId="{EC428560-0994-4E7B-B633-B20AE9009074}" srcId="{B022D836-ABF9-447B-A1AD-641BC6FCE57E}" destId="{C909D0C9-5939-4DB9-B710-F44233AB8040}" srcOrd="0" destOrd="0" parTransId="{C8942607-0DFD-4833-B092-40249DC8C1AA}" sibTransId="{4791D187-7F8F-4C52-87C0-9D6A317F1853}"/>
    <dgm:cxn modelId="{0FC9C53F-164A-474B-8F2B-C02423F4E44C}" type="presOf" srcId="{C99911DF-376E-4C6F-88FD-7DD27BD4E8B2}" destId="{5C2CD881-F8EC-4B4F-AFCC-25C4B68B2FD8}" srcOrd="0" destOrd="1" presId="urn:microsoft.com/office/officeart/2005/8/layout/vList6"/>
    <dgm:cxn modelId="{A3B3A634-3036-4934-8D70-3BD596A046BD}" srcId="{C5DEC5A2-0B52-4C96-9618-05425EB1B4F2}" destId="{6D1FD866-A34E-4197-BCCE-67086DB2B8B0}" srcOrd="1" destOrd="0" parTransId="{CD8A972F-688E-49FA-91EB-1FA3D7DD7416}" sibTransId="{532C79CA-99D4-45C1-92A4-E73AAE117F21}"/>
    <dgm:cxn modelId="{D06FD2A2-0548-4576-BF8D-4E451791CCAF}" srcId="{EADDF9E7-3F03-4500-B0DB-8B57D5A0BF8A}" destId="{C5DEC5A2-0B52-4C96-9618-05425EB1B4F2}" srcOrd="0" destOrd="0" parTransId="{8BAFC023-904D-4A4D-A37C-D6720989A723}" sibTransId="{256DD8E1-44ED-4FD4-9BC2-A52E06625657}"/>
    <dgm:cxn modelId="{8A658924-0058-4AB7-B147-3242D2C20403}" type="presOf" srcId="{BC3CDE44-A7A9-49B1-AFF3-0CB0211355DA}" destId="{0D08E99F-9E26-42B2-9F0C-0272E177E6CC}" srcOrd="0" destOrd="0" presId="urn:microsoft.com/office/officeart/2005/8/layout/vList6"/>
    <dgm:cxn modelId="{30A0EA82-3E43-4C2A-9757-B2D03FC50809}" srcId="{3F497522-AA5C-4F68-B763-9799FED5A835}" destId="{4EEE8C6F-AC4A-4506-9B6B-F3428C49B29B}" srcOrd="0" destOrd="0" parTransId="{0297C028-EC43-4866-8A7F-6DEEC8E2933F}" sibTransId="{38B0C684-A77A-4724-9393-8BAC1E355994}"/>
    <dgm:cxn modelId="{4B1AB57B-686B-414D-80C9-56D0527A3F13}" type="presOf" srcId="{62CDD15A-8F94-47D1-B76C-804A9BBE451A}" destId="{ADEF3909-7773-4369-871B-F5B90644C046}" srcOrd="0" destOrd="0" presId="urn:microsoft.com/office/officeart/2005/8/layout/vList6"/>
    <dgm:cxn modelId="{DBB90E19-E43E-46DB-B0B7-79CBED4878A6}" type="presParOf" srcId="{6244DBD0-EA67-49C0-9348-6AFAA2712E42}" destId="{318A8395-B00A-4964-8CFD-798D65EB147D}" srcOrd="0" destOrd="0" presId="urn:microsoft.com/office/officeart/2005/8/layout/vList6"/>
    <dgm:cxn modelId="{23E82625-D993-45A3-A242-7E50AF777679}" type="presParOf" srcId="{318A8395-B00A-4964-8CFD-798D65EB147D}" destId="{77FDD390-AF58-48F1-A520-73FF15334B08}" srcOrd="0" destOrd="0" presId="urn:microsoft.com/office/officeart/2005/8/layout/vList6"/>
    <dgm:cxn modelId="{EB02AA75-DF74-40E3-AE17-C8EE71E7EB1E}" type="presParOf" srcId="{318A8395-B00A-4964-8CFD-798D65EB147D}" destId="{B7471658-F0A3-4B9C-B54F-A69DC821D581}" srcOrd="1" destOrd="0" presId="urn:microsoft.com/office/officeart/2005/8/layout/vList6"/>
    <dgm:cxn modelId="{365427C7-6667-4C9E-A872-F5DACF3ABA3B}" type="presParOf" srcId="{6244DBD0-EA67-49C0-9348-6AFAA2712E42}" destId="{57D35FA7-66AE-4CE7-B560-EF2F85630BB2}" srcOrd="1" destOrd="0" presId="urn:microsoft.com/office/officeart/2005/8/layout/vList6"/>
    <dgm:cxn modelId="{73F51EF2-C0DA-457B-982E-37119077E50F}" type="presParOf" srcId="{6244DBD0-EA67-49C0-9348-6AFAA2712E42}" destId="{2A3F8B78-99AB-4406-A936-0814A017B51C}" srcOrd="2" destOrd="0" presId="urn:microsoft.com/office/officeart/2005/8/layout/vList6"/>
    <dgm:cxn modelId="{A44444CD-4442-45F2-9E35-EAC06E87095D}" type="presParOf" srcId="{2A3F8B78-99AB-4406-A936-0814A017B51C}" destId="{ADEF3909-7773-4369-871B-F5B90644C046}" srcOrd="0" destOrd="0" presId="urn:microsoft.com/office/officeart/2005/8/layout/vList6"/>
    <dgm:cxn modelId="{264845CA-A60A-4E6F-9676-7730E45B99F9}" type="presParOf" srcId="{2A3F8B78-99AB-4406-A936-0814A017B51C}" destId="{931E6736-341A-4268-8A61-B716678B86AC}" srcOrd="1" destOrd="0" presId="urn:microsoft.com/office/officeart/2005/8/layout/vList6"/>
    <dgm:cxn modelId="{B5758AE5-F2B7-4022-B1C0-7C9592869763}" type="presParOf" srcId="{6244DBD0-EA67-49C0-9348-6AFAA2712E42}" destId="{B6135E21-5CF0-4AF5-B0E5-9FF1928E8C4E}" srcOrd="3" destOrd="0" presId="urn:microsoft.com/office/officeart/2005/8/layout/vList6"/>
    <dgm:cxn modelId="{1CBD037F-591E-41F8-BA11-BE77FDD6469C}" type="presParOf" srcId="{6244DBD0-EA67-49C0-9348-6AFAA2712E42}" destId="{34C0172B-6FF8-41B8-B3AE-9F1BB0EA69BE}" srcOrd="4" destOrd="0" presId="urn:microsoft.com/office/officeart/2005/8/layout/vList6"/>
    <dgm:cxn modelId="{883395FA-C160-462E-AFE6-BAFD4D762035}" type="presParOf" srcId="{34C0172B-6FF8-41B8-B3AE-9F1BB0EA69BE}" destId="{F442DAAB-CD02-4534-9E47-FE73050A6D0A}" srcOrd="0" destOrd="0" presId="urn:microsoft.com/office/officeart/2005/8/layout/vList6"/>
    <dgm:cxn modelId="{213584F9-6389-4CB8-8A5C-EF62E52F45C6}" type="presParOf" srcId="{34C0172B-6FF8-41B8-B3AE-9F1BB0EA69BE}" destId="{5C2CD881-F8EC-4B4F-AFCC-25C4B68B2FD8}" srcOrd="1" destOrd="0" presId="urn:microsoft.com/office/officeart/2005/8/layout/vList6"/>
    <dgm:cxn modelId="{6275DAA1-F765-4905-9E5F-629BE1A90934}" type="presParOf" srcId="{6244DBD0-EA67-49C0-9348-6AFAA2712E42}" destId="{2DF0933C-4DB2-4B94-9280-5A50657E1D41}" srcOrd="5" destOrd="0" presId="urn:microsoft.com/office/officeart/2005/8/layout/vList6"/>
    <dgm:cxn modelId="{974E8ED8-1427-43BA-9F1E-5FC4C87FEB8A}" type="presParOf" srcId="{6244DBD0-EA67-49C0-9348-6AFAA2712E42}" destId="{9155E6DC-A1E3-4DCF-A6B3-3E8FE0B40901}" srcOrd="6" destOrd="0" presId="urn:microsoft.com/office/officeart/2005/8/layout/vList6"/>
    <dgm:cxn modelId="{31A5AFC5-A0AD-4CC1-9A7D-5A4F00872806}" type="presParOf" srcId="{9155E6DC-A1E3-4DCF-A6B3-3E8FE0B40901}" destId="{51208DC4-7939-444F-8DBE-52656B8215FF}" srcOrd="0" destOrd="0" presId="urn:microsoft.com/office/officeart/2005/8/layout/vList6"/>
    <dgm:cxn modelId="{D177C55C-67D5-4500-83FB-7F49E81DE131}" type="presParOf" srcId="{9155E6DC-A1E3-4DCF-A6B3-3E8FE0B40901}" destId="{E233AD9F-066B-4152-9880-E9F94306E2AD}" srcOrd="1" destOrd="0" presId="urn:microsoft.com/office/officeart/2005/8/layout/vList6"/>
    <dgm:cxn modelId="{B1FF4692-441C-4193-9918-650A5295E2CA}" type="presParOf" srcId="{6244DBD0-EA67-49C0-9348-6AFAA2712E42}" destId="{B0748105-DE6B-4632-8734-745B07C41455}" srcOrd="7" destOrd="0" presId="urn:microsoft.com/office/officeart/2005/8/layout/vList6"/>
    <dgm:cxn modelId="{B331F538-9B18-4F5E-8ADA-26983C1E7DAD}" type="presParOf" srcId="{6244DBD0-EA67-49C0-9348-6AFAA2712E42}" destId="{B602C82A-47D4-4A22-9649-C54B28F1AA93}" srcOrd="8" destOrd="0" presId="urn:microsoft.com/office/officeart/2005/8/layout/vList6"/>
    <dgm:cxn modelId="{F774AC71-17E5-489E-8B57-5CE4C697AC12}" type="presParOf" srcId="{B602C82A-47D4-4A22-9649-C54B28F1AA93}" destId="{0D08E99F-9E26-42B2-9F0C-0272E177E6CC}" srcOrd="0" destOrd="0" presId="urn:microsoft.com/office/officeart/2005/8/layout/vList6"/>
    <dgm:cxn modelId="{99572825-AD8C-4D2E-BAB5-ED2929C700E7}" type="presParOf" srcId="{B602C82A-47D4-4A22-9649-C54B28F1AA93}" destId="{D3D58ADA-D598-4E4D-9F4C-6B4210057CB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71658-F0A3-4B9C-B54F-A69DC821D581}">
      <dsp:nvSpPr>
        <dsp:cNvPr id="0" name=""/>
        <dsp:cNvSpPr/>
      </dsp:nvSpPr>
      <dsp:spPr>
        <a:xfrm>
          <a:off x="3291839" y="1576"/>
          <a:ext cx="4937760" cy="853432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Валерия Дмитриевна </a:t>
          </a:r>
          <a:r>
            <a:rPr lang="ru-RU" sz="1900" kern="1200" dirty="0" err="1" smtClean="0"/>
            <a:t>Зятчина</a:t>
          </a:r>
          <a:endParaRPr lang="ru-RU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e-</a:t>
          </a:r>
          <a:r>
            <a:rPr lang="ru-RU" sz="1900" kern="1200" dirty="0" err="1" smtClean="0"/>
            <a:t>mail</a:t>
          </a:r>
          <a:r>
            <a:rPr lang="ru-RU" sz="1900" kern="1200" dirty="0" smtClean="0"/>
            <a:t>: </a:t>
          </a:r>
          <a:r>
            <a:rPr lang="ru-RU" sz="1900" kern="1200" dirty="0" smtClean="0">
              <a:hlinkClick xmlns:r="http://schemas.openxmlformats.org/officeDocument/2006/relationships" r:id="rId1"/>
            </a:rPr>
            <a:t>zyatchinavd@sch338.ru</a:t>
          </a:r>
          <a:endParaRPr lang="ru-RU" sz="1900" kern="1200" dirty="0"/>
        </a:p>
      </dsp:txBody>
      <dsp:txXfrm>
        <a:off x="3291839" y="108255"/>
        <a:ext cx="4617723" cy="640074"/>
      </dsp:txXfrm>
    </dsp:sp>
    <dsp:sp modelId="{77FDD390-AF58-48F1-A520-73FF15334B08}">
      <dsp:nvSpPr>
        <dsp:cNvPr id="0" name=""/>
        <dsp:cNvSpPr/>
      </dsp:nvSpPr>
      <dsp:spPr>
        <a:xfrm>
          <a:off x="0" y="1576"/>
          <a:ext cx="3291840" cy="8534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i="1" kern="1200" dirty="0" smtClean="0"/>
            <a:t>Бунинские луга</a:t>
          </a:r>
          <a:endParaRPr lang="ru-RU" sz="2500" kern="1200" dirty="0"/>
        </a:p>
      </dsp:txBody>
      <dsp:txXfrm>
        <a:off x="41661" y="43237"/>
        <a:ext cx="3208518" cy="770110"/>
      </dsp:txXfrm>
    </dsp:sp>
    <dsp:sp modelId="{931E6736-341A-4268-8A61-B716678B86AC}">
      <dsp:nvSpPr>
        <dsp:cNvPr id="0" name=""/>
        <dsp:cNvSpPr/>
      </dsp:nvSpPr>
      <dsp:spPr>
        <a:xfrm>
          <a:off x="3291839" y="940352"/>
          <a:ext cx="4937760" cy="853432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Татьяна Николаевна </a:t>
          </a:r>
          <a:r>
            <a:rPr lang="ru-RU" sz="1900" kern="1200" dirty="0" err="1" smtClean="0"/>
            <a:t>Храпова</a:t>
          </a:r>
          <a:endParaRPr lang="ru-RU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e-</a:t>
          </a:r>
          <a:r>
            <a:rPr lang="ru-RU" sz="1900" kern="1200" dirty="0" err="1" smtClean="0"/>
            <a:t>mail</a:t>
          </a:r>
          <a:r>
            <a:rPr lang="ru-RU" sz="1900" kern="1200" dirty="0" smtClean="0"/>
            <a:t>: </a:t>
          </a:r>
          <a:r>
            <a:rPr lang="ru-RU" sz="1900" kern="1200" dirty="0" smtClean="0">
              <a:hlinkClick xmlns:r="http://schemas.openxmlformats.org/officeDocument/2006/relationships" r:id="rId2"/>
            </a:rPr>
            <a:t>khrapovatn@sch338.ru</a:t>
          </a:r>
          <a:endParaRPr lang="ru-RU" sz="1900" kern="1200" dirty="0"/>
        </a:p>
      </dsp:txBody>
      <dsp:txXfrm>
        <a:off x="3291839" y="1047031"/>
        <a:ext cx="4617723" cy="640074"/>
      </dsp:txXfrm>
    </dsp:sp>
    <dsp:sp modelId="{ADEF3909-7773-4369-871B-F5B90644C046}">
      <dsp:nvSpPr>
        <dsp:cNvPr id="0" name=""/>
        <dsp:cNvSpPr/>
      </dsp:nvSpPr>
      <dsp:spPr>
        <a:xfrm>
          <a:off x="0" y="940352"/>
          <a:ext cx="3291840" cy="8534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i="1" kern="1200" dirty="0" smtClean="0"/>
            <a:t>Лазурная школа</a:t>
          </a:r>
          <a:endParaRPr lang="ru-RU" sz="2500" kern="1200" dirty="0"/>
        </a:p>
      </dsp:txBody>
      <dsp:txXfrm>
        <a:off x="41661" y="982013"/>
        <a:ext cx="3208518" cy="770110"/>
      </dsp:txXfrm>
    </dsp:sp>
    <dsp:sp modelId="{5C2CD881-F8EC-4B4F-AFCC-25C4B68B2FD8}">
      <dsp:nvSpPr>
        <dsp:cNvPr id="0" name=""/>
        <dsp:cNvSpPr/>
      </dsp:nvSpPr>
      <dsp:spPr>
        <a:xfrm>
          <a:off x="3291839" y="1879127"/>
          <a:ext cx="4937760" cy="853432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Людмила Алексеевна Синельникова</a:t>
          </a:r>
          <a:endParaRPr lang="ru-RU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e-</a:t>
          </a:r>
          <a:r>
            <a:rPr lang="ru-RU" sz="1900" kern="1200" dirty="0" err="1" smtClean="0"/>
            <a:t>mail</a:t>
          </a:r>
          <a:r>
            <a:rPr lang="ru-RU" sz="1900" kern="1200" dirty="0" smtClean="0"/>
            <a:t>: </a:t>
          </a:r>
          <a:r>
            <a:rPr lang="ru-RU" sz="1900" kern="1200" dirty="0" smtClean="0">
              <a:hlinkClick xmlns:r="http://schemas.openxmlformats.org/officeDocument/2006/relationships" r:id="rId3"/>
            </a:rPr>
            <a:t>sinelnikovala@sch338.ru</a:t>
          </a:r>
          <a:endParaRPr lang="ru-RU" sz="1900" kern="1200" dirty="0"/>
        </a:p>
      </dsp:txBody>
      <dsp:txXfrm>
        <a:off x="3291839" y="1985806"/>
        <a:ext cx="4617723" cy="640074"/>
      </dsp:txXfrm>
    </dsp:sp>
    <dsp:sp modelId="{F442DAAB-CD02-4534-9E47-FE73050A6D0A}">
      <dsp:nvSpPr>
        <dsp:cNvPr id="0" name=""/>
        <dsp:cNvSpPr/>
      </dsp:nvSpPr>
      <dsp:spPr>
        <a:xfrm>
          <a:off x="0" y="1879127"/>
          <a:ext cx="3291840" cy="8534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i="1" kern="1200" dirty="0" smtClean="0"/>
            <a:t>Белые ночи</a:t>
          </a:r>
          <a:endParaRPr lang="ru-RU" sz="2500" kern="1200" dirty="0"/>
        </a:p>
      </dsp:txBody>
      <dsp:txXfrm>
        <a:off x="41661" y="1920788"/>
        <a:ext cx="3208518" cy="770110"/>
      </dsp:txXfrm>
    </dsp:sp>
    <dsp:sp modelId="{E233AD9F-066B-4152-9880-E9F94306E2AD}">
      <dsp:nvSpPr>
        <dsp:cNvPr id="0" name=""/>
        <dsp:cNvSpPr/>
      </dsp:nvSpPr>
      <dsp:spPr>
        <a:xfrm>
          <a:off x="3291839" y="2817903"/>
          <a:ext cx="4937760" cy="853432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Елена Анатольевна Исаева</a:t>
          </a:r>
          <a:endParaRPr lang="ru-RU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e-</a:t>
          </a:r>
          <a:r>
            <a:rPr lang="ru-RU" sz="1900" kern="1200" dirty="0" err="1" smtClean="0"/>
            <a:t>mail</a:t>
          </a:r>
          <a:r>
            <a:rPr lang="ru-RU" sz="1900" kern="1200" dirty="0" smtClean="0"/>
            <a:t>: </a:t>
          </a:r>
          <a:r>
            <a:rPr lang="ru-RU" sz="1900" kern="1200" dirty="0" smtClean="0">
              <a:hlinkClick xmlns:r="http://schemas.openxmlformats.org/officeDocument/2006/relationships" r:id="rId4"/>
            </a:rPr>
            <a:t>isaevaea@sch338.ru</a:t>
          </a:r>
          <a:endParaRPr lang="ru-RU" sz="1900" kern="1200" dirty="0"/>
        </a:p>
      </dsp:txBody>
      <dsp:txXfrm>
        <a:off x="3291839" y="2924582"/>
        <a:ext cx="4617723" cy="640074"/>
      </dsp:txXfrm>
    </dsp:sp>
    <dsp:sp modelId="{51208DC4-7939-444F-8DBE-52656B8215FF}">
      <dsp:nvSpPr>
        <dsp:cNvPr id="0" name=""/>
        <dsp:cNvSpPr/>
      </dsp:nvSpPr>
      <dsp:spPr>
        <a:xfrm>
          <a:off x="0" y="2817903"/>
          <a:ext cx="3291840" cy="8534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i="1" kern="1200" dirty="0" smtClean="0"/>
            <a:t>Холст</a:t>
          </a:r>
          <a:endParaRPr lang="ru-RU" sz="2500" kern="1200" dirty="0"/>
        </a:p>
      </dsp:txBody>
      <dsp:txXfrm>
        <a:off x="41661" y="2859564"/>
        <a:ext cx="3208518" cy="770110"/>
      </dsp:txXfrm>
    </dsp:sp>
    <dsp:sp modelId="{D3D58ADA-D598-4E4D-9F4C-6B4210057CBB}">
      <dsp:nvSpPr>
        <dsp:cNvPr id="0" name=""/>
        <dsp:cNvSpPr/>
      </dsp:nvSpPr>
      <dsp:spPr>
        <a:xfrm>
          <a:off x="3291839" y="3756679"/>
          <a:ext cx="4937760" cy="853432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Наталия Александровна </a:t>
          </a:r>
          <a:r>
            <a:rPr lang="ru-RU" sz="1900" kern="1200" dirty="0" err="1" smtClean="0"/>
            <a:t>Снурницына</a:t>
          </a:r>
          <a:endParaRPr lang="ru-RU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e-</a:t>
          </a:r>
          <a:r>
            <a:rPr lang="ru-RU" sz="1900" kern="1200" dirty="0" err="1" smtClean="0"/>
            <a:t>mail</a:t>
          </a:r>
          <a:r>
            <a:rPr lang="ru-RU" sz="1900" kern="1200" dirty="0" smtClean="0"/>
            <a:t>: </a:t>
          </a:r>
          <a:r>
            <a:rPr lang="ru-RU" sz="1900" kern="1200" dirty="0" smtClean="0">
              <a:hlinkClick xmlns:r="http://schemas.openxmlformats.org/officeDocument/2006/relationships" r:id="rId5"/>
            </a:rPr>
            <a:t>snurnicinana@sch338.ru</a:t>
          </a:r>
          <a:endParaRPr lang="ru-RU" sz="1900" kern="1200" dirty="0"/>
        </a:p>
      </dsp:txBody>
      <dsp:txXfrm>
        <a:off x="3291839" y="3863358"/>
        <a:ext cx="4617723" cy="640074"/>
      </dsp:txXfrm>
    </dsp:sp>
    <dsp:sp modelId="{0D08E99F-9E26-42B2-9F0C-0272E177E6CC}">
      <dsp:nvSpPr>
        <dsp:cNvPr id="0" name=""/>
        <dsp:cNvSpPr/>
      </dsp:nvSpPr>
      <dsp:spPr>
        <a:xfrm>
          <a:off x="0" y="3756679"/>
          <a:ext cx="3291840" cy="8534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i="1" kern="1200" dirty="0" smtClean="0"/>
            <a:t>Воскресенская школа</a:t>
          </a:r>
          <a:endParaRPr lang="ru-RU" sz="2500" kern="1200" dirty="0"/>
        </a:p>
      </dsp:txBody>
      <dsp:txXfrm>
        <a:off x="41661" y="3798340"/>
        <a:ext cx="3208518" cy="770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97678DB-3F8D-4CD0-BA77-3656CB4B8304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55A5A28D-BDB6-46FF-A1EF-D3D59E3A7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66" y="3357562"/>
            <a:ext cx="5572164" cy="1143008"/>
          </a:xfrm>
          <a:custGeom>
            <a:avLst/>
            <a:gdLst>
              <a:gd name="connsiteX0" fmla="*/ 0 w 5572164"/>
              <a:gd name="connsiteY0" fmla="*/ 0 h 1143008"/>
              <a:gd name="connsiteX1" fmla="*/ 5572164 w 5572164"/>
              <a:gd name="connsiteY1" fmla="*/ 0 h 1143008"/>
              <a:gd name="connsiteX2" fmla="*/ 5572164 w 5572164"/>
              <a:gd name="connsiteY2" fmla="*/ 1143008 h 1143008"/>
              <a:gd name="connsiteX3" fmla="*/ 0 w 5572164"/>
              <a:gd name="connsiteY3" fmla="*/ 1143008 h 1143008"/>
              <a:gd name="connsiteX4" fmla="*/ 0 w 5572164"/>
              <a:gd name="connsiteY4" fmla="*/ 0 h 114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2164" h="1143008">
                <a:moveTo>
                  <a:pt x="0" y="0"/>
                </a:moveTo>
                <a:lnTo>
                  <a:pt x="5572164" y="0"/>
                </a:lnTo>
                <a:lnTo>
                  <a:pt x="5572164" y="1143008"/>
                </a:lnTo>
                <a:lnTo>
                  <a:pt x="0" y="114300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6000768"/>
            <a:ext cx="7772400" cy="642942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000066"/>
                </a:solidFill>
                <a:effectLst/>
                <a:latin typeface="Sego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543824" cy="844533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2B01318-6ABD-4BDD-BBB0-D5B124F36B42}" type="datetimeFigureOut">
              <a:rPr lang="en-US" smtClean="0">
                <a:solidFill>
                  <a:schemeClr val="bg1"/>
                </a:solidFill>
              </a:rPr>
              <a:pPr/>
              <a:t>11/29/2023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D56ECA-4C16-4208-B374-27591EF545A3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rtl="0" eaLnBrk="1" latinLnBrk="0" hangingPunct="1">
        <a:spcBef>
          <a:spcPct val="0"/>
        </a:spcBef>
        <a:buNone/>
        <a:defRPr sz="3600" kern="1200" cap="none" baseline="0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0066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66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66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0066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0066"/>
          </a:solidFill>
          <a:latin typeface="Segoe" pitchFamily="34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785918" y="2852936"/>
            <a:ext cx="5572164" cy="1933386"/>
          </a:xfrm>
        </p:spPr>
        <p:txBody>
          <a:bodyPr>
            <a:normAutofit/>
          </a:bodyPr>
          <a:lstStyle/>
          <a:p>
            <a:r>
              <a:rPr lang="ru-RU" dirty="0" smtClean="0"/>
              <a:t>Волонтёрское движение </a:t>
            </a:r>
            <a:br>
              <a:rPr lang="ru-RU" dirty="0" smtClean="0"/>
            </a:br>
            <a:r>
              <a:rPr lang="ru-RU" dirty="0" smtClean="0"/>
              <a:t>ГБОУ «школа № 338»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8640"/>
            <a:ext cx="2104328" cy="255478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3" t="23173" r="27436" b="20018"/>
          <a:stretch/>
        </p:blipFill>
        <p:spPr>
          <a:xfrm>
            <a:off x="119918" y="0"/>
            <a:ext cx="1357333" cy="1628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Волонтёрство</a:t>
            </a:r>
            <a:r>
              <a:rPr lang="ru-RU" dirty="0" smtClean="0"/>
              <a:t> в школе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3960440" cy="381642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	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	</a:t>
            </a:r>
            <a:r>
              <a:rPr lang="ru-RU" sz="3600" b="1" dirty="0" err="1" smtClean="0">
                <a:solidFill>
                  <a:schemeClr val="tx1"/>
                </a:solidFill>
                <a:latin typeface="+mn-lt"/>
              </a:rPr>
              <a:t>Волонтёрство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+mn-lt"/>
              </a:rPr>
              <a:t>способствует </a:t>
            </a:r>
            <a:r>
              <a:rPr lang="ru-RU" sz="3600" dirty="0" err="1" smtClean="0">
                <a:solidFill>
                  <a:schemeClr val="tx1"/>
                </a:solidFill>
                <a:latin typeface="+mn-lt"/>
              </a:rPr>
              <a:t>эмпатии</a:t>
            </a:r>
            <a:r>
              <a:rPr lang="ru-RU" sz="3600" dirty="0" smtClean="0">
                <a:solidFill>
                  <a:schemeClr val="tx1"/>
                </a:solidFill>
                <a:latin typeface="+mn-lt"/>
              </a:rPr>
              <a:t>, готовности </a:t>
            </a:r>
            <a:r>
              <a:rPr lang="ru-RU" sz="3600" dirty="0">
                <a:solidFill>
                  <a:schemeClr val="tx1"/>
                </a:solidFill>
                <a:latin typeface="+mn-lt"/>
              </a:rPr>
              <a:t>помочь и поддержать нуждающихся.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tx1"/>
                </a:solidFill>
                <a:latin typeface="+mn-lt"/>
              </a:rPr>
              <a:t>Волонтёры-школьники </a:t>
            </a:r>
            <a:r>
              <a:rPr lang="ru-RU" sz="3600" dirty="0">
                <a:solidFill>
                  <a:schemeClr val="tx1"/>
                </a:solidFill>
                <a:latin typeface="+mn-lt"/>
              </a:rPr>
              <a:t>учатся работать в команде, развивать коммуникативные навыки, организовывать мероприятия. </a:t>
            </a:r>
            <a:r>
              <a:rPr lang="ru-RU" sz="3600" dirty="0" smtClean="0">
                <a:solidFill>
                  <a:schemeClr val="tx1"/>
                </a:solidFill>
                <a:latin typeface="+mn-lt"/>
              </a:rPr>
              <a:t>Они приобретают </a:t>
            </a:r>
            <a:r>
              <a:rPr lang="ru-RU" sz="3600" dirty="0">
                <a:solidFill>
                  <a:schemeClr val="tx1"/>
                </a:solidFill>
                <a:latin typeface="+mn-lt"/>
              </a:rPr>
              <a:t>опыт планирования и управления </a:t>
            </a:r>
            <a:r>
              <a:rPr lang="ru-RU" sz="3600" dirty="0" smtClean="0">
                <a:solidFill>
                  <a:schemeClr val="tx1"/>
                </a:solidFill>
                <a:latin typeface="+mn-lt"/>
              </a:rPr>
              <a:t>проектами.</a:t>
            </a:r>
            <a:endParaRPr lang="ru-RU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68760"/>
            <a:ext cx="4801750" cy="360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9674" y="5085184"/>
            <a:ext cx="87300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Участие в волонтерских проектах помогает учащимся лучше понимать проблемы общества и принимать активное участие в их решении. </a:t>
            </a:r>
          </a:p>
          <a:p>
            <a:pPr algn="just"/>
            <a:r>
              <a:rPr lang="ru-RU" sz="2000" dirty="0"/>
              <a:t>Кроме того, волонтерская деятельность дает возможность школьникам познакомиться с различными профессиями и определиться с выбором будущего.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480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Кураторы на площадках: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24016"/>
              </p:ext>
            </p:extLst>
          </p:nvPr>
        </p:nvGraphicFramePr>
        <p:xfrm>
          <a:off x="457200" y="1514476"/>
          <a:ext cx="8229600" cy="461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1316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</a:rPr>
              <a:t>В гости к лохматым </a:t>
            </a:r>
            <a:r>
              <a:rPr lang="ru-RU" dirty="0" smtClean="0">
                <a:effectLst/>
              </a:rPr>
              <a:t>друзьям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822800" cy="540000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i="1" dirty="0">
                <a:latin typeface="+mn-lt"/>
              </a:rPr>
              <a:t>Волонтеры образовательной площадки «Лазурная школа» побывали в Муниципальном приюте для собак города Щербинка.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dirty="0">
                <a:latin typeface="+mn-lt"/>
              </a:rPr>
              <a:t>А вы знаете как живут собаки в приюте</a:t>
            </a:r>
            <a:r>
              <a:rPr lang="ru-RU" sz="1700" dirty="0" smtClean="0">
                <a:latin typeface="+mn-lt"/>
              </a:rPr>
              <a:t>?</a:t>
            </a:r>
            <a:r>
              <a:rPr lang="ru-RU" sz="1700" dirty="0">
                <a:latin typeface="+mn-lt"/>
              </a:rPr>
              <a:t/>
            </a:r>
            <a:br>
              <a:rPr lang="ru-RU" sz="1700" dirty="0">
                <a:latin typeface="+mn-lt"/>
              </a:rPr>
            </a:br>
            <a:r>
              <a:rPr lang="ru-RU" sz="1700" dirty="0">
                <a:latin typeface="+mn-lt"/>
              </a:rPr>
              <a:t>Нет? Тогда обращайтесь к ребятам с «Лазурной школы</a:t>
            </a:r>
            <a:r>
              <a:rPr lang="ru-RU" sz="1700" dirty="0" smtClean="0">
                <a:latin typeface="+mn-lt"/>
              </a:rPr>
              <a:t>»!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dirty="0" smtClean="0">
                <a:latin typeface="+mn-lt"/>
              </a:rPr>
              <a:t>Волонтеры </a:t>
            </a:r>
            <a:r>
              <a:rPr lang="ru-RU" sz="1700" dirty="0">
                <a:latin typeface="+mn-lt"/>
              </a:rPr>
              <a:t>образовательной площадки «Лазурная школа» в завершении прошлой недели добрых дел отправились в Муниципальный приют для собак города Щербинка</a:t>
            </a:r>
            <a:r>
              <a:rPr lang="ru-RU" sz="1700" dirty="0" smtClean="0">
                <a:latin typeface="+mn-lt"/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dirty="0" smtClean="0">
                <a:latin typeface="+mn-lt"/>
              </a:rPr>
              <a:t>Ребята </a:t>
            </a:r>
            <a:r>
              <a:rPr lang="ru-RU" sz="1700" dirty="0">
                <a:latin typeface="+mn-lt"/>
              </a:rPr>
              <a:t>узнали, как создать комфортные условия для жизни животных в приюте и</a:t>
            </a:r>
            <a:br>
              <a:rPr lang="ru-RU" sz="1700" dirty="0">
                <a:latin typeface="+mn-lt"/>
              </a:rPr>
            </a:br>
            <a:r>
              <a:rPr lang="ru-RU" sz="1700" dirty="0">
                <a:latin typeface="+mn-lt"/>
              </a:rPr>
              <a:t>что делать если ты нашел «</a:t>
            </a:r>
            <a:r>
              <a:rPr lang="ru-RU" sz="1700" dirty="0" err="1">
                <a:latin typeface="+mn-lt"/>
              </a:rPr>
              <a:t>потеряшку</a:t>
            </a:r>
            <a:r>
              <a:rPr lang="ru-RU" sz="1700" dirty="0">
                <a:latin typeface="+mn-lt"/>
              </a:rPr>
              <a:t>» в </a:t>
            </a:r>
            <a:r>
              <a:rPr lang="ru-RU" sz="1700" dirty="0" smtClean="0">
                <a:latin typeface="+mn-lt"/>
              </a:rPr>
              <a:t>городе.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dirty="0" smtClean="0">
                <a:latin typeface="+mn-lt"/>
              </a:rPr>
              <a:t>Школьники </a:t>
            </a:r>
            <a:r>
              <a:rPr lang="ru-RU" sz="1700" dirty="0">
                <a:latin typeface="+mn-lt"/>
              </a:rPr>
              <a:t>передали большую посылку с кормом и вещами в дар приюту, а в завершении погуляли с собаками совместно с волонтером приюта и классным руководителем</a:t>
            </a:r>
            <a:r>
              <a:rPr lang="ru-RU" sz="1700" dirty="0" smtClean="0">
                <a:latin typeface="+mn-lt"/>
              </a:rPr>
              <a:t>!</a:t>
            </a:r>
            <a:endParaRPr lang="ru-RU" sz="1700" dirty="0">
              <a:latin typeface="+mn-lt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0" y="1196752"/>
            <a:ext cx="3600000" cy="2700001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33" y="3896753"/>
            <a:ext cx="36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</a:rPr>
              <a:t>Школа </a:t>
            </a:r>
            <a:r>
              <a:rPr lang="ru-RU" dirty="0" smtClean="0">
                <a:effectLst/>
              </a:rPr>
              <a:t>№ 338 </a:t>
            </a:r>
            <a:r>
              <a:rPr lang="ru-RU" dirty="0">
                <a:effectLst/>
              </a:rPr>
              <a:t>теперь на dobro.ru! 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822800" cy="540000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>
                <a:latin typeface="+mn-lt"/>
              </a:rPr>
              <a:t>Делимся страничкой нашего аккаунта: </a:t>
            </a:r>
            <a:r>
              <a:rPr lang="en-US" sz="1800" dirty="0">
                <a:latin typeface="+mn-lt"/>
              </a:rPr>
              <a:t>https://dobro.ru/organizations/10077326/info</a:t>
            </a:r>
            <a:endParaRPr lang="ru-RU" sz="1800" dirty="0">
              <a:latin typeface="+mn-lt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>
                <a:latin typeface="+mn-lt"/>
              </a:rPr>
              <a:t>Здесь мы публикуем добрые акции, которые проводим в школе вместе с ребятами</a:t>
            </a:r>
            <a:r>
              <a:rPr lang="ru-RU" sz="1800" dirty="0" smtClean="0">
                <a:latin typeface="+mn-lt"/>
              </a:rPr>
              <a:t>.</a:t>
            </a:r>
            <a:endParaRPr lang="ru-RU" sz="1800" dirty="0">
              <a:latin typeface="+mn-lt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+mn-lt"/>
              </a:rPr>
              <a:t>Сейчас </a:t>
            </a:r>
            <a:r>
              <a:rPr lang="ru-RU" sz="1800" dirty="0">
                <a:latin typeface="+mn-lt"/>
              </a:rPr>
              <a:t>все вузы перешли на электронный учет волонтерской деятельности. Наш аккаунт на портале dobro.ru позволяет нам верифицировать волонтерские часы ребят. Таким образом, помощь школе учитывается на федеральном уровне как добровольческая деятельность и поможет нашим выпускникам получить до 10 дополнительных баллов при поступлении. Также у проекта dobro.ru есть “университет”: ребята могут проходить курсы, например, по уходу за больными, по уходу за животными, по помощи музеям и медицинским организациям и так далее</a:t>
            </a:r>
            <a:r>
              <a:rPr lang="ru-RU" sz="1800" dirty="0" smtClean="0">
                <a:latin typeface="+mn-lt"/>
              </a:rPr>
              <a:t>.</a:t>
            </a:r>
            <a:endParaRPr lang="ru-RU" sz="1800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0" y="3758823"/>
            <a:ext cx="3600000" cy="27018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0" y="1058823"/>
            <a:ext cx="36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37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</a:rPr>
              <a:t>Со Всемирным днем доброты</a:t>
            </a:r>
            <a:r>
              <a:rPr lang="ru-RU" dirty="0" smtClean="0">
                <a:effectLst/>
              </a:rPr>
              <a:t>!</a:t>
            </a:r>
            <a:r>
              <a:rPr lang="ru-RU" dirty="0">
                <a:effectLst/>
              </a:rPr>
              <a:t> 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474840" cy="540000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+mn-lt"/>
              </a:rPr>
              <a:t>Сегодня </a:t>
            </a:r>
            <a:r>
              <a:rPr lang="ru-RU" sz="1300" dirty="0">
                <a:latin typeface="+mn-lt"/>
              </a:rPr>
              <a:t>Всемирный день доброты, и волонтеры школы 338 решили отметить этот день масштабно.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+mn-lt"/>
              </a:rPr>
              <a:t>Татьяна </a:t>
            </a:r>
            <a:r>
              <a:rPr lang="ru-RU" sz="1300" dirty="0">
                <a:latin typeface="+mn-lt"/>
              </a:rPr>
              <a:t>Николаевна </a:t>
            </a:r>
            <a:r>
              <a:rPr lang="ru-RU" sz="1300" dirty="0" err="1">
                <a:latin typeface="+mn-lt"/>
              </a:rPr>
              <a:t>Храпова</a:t>
            </a:r>
            <a:r>
              <a:rPr lang="ru-RU" sz="1300" dirty="0">
                <a:latin typeface="+mn-lt"/>
              </a:rPr>
              <a:t>, советник директора по воспитанию, рассказала о главных событиях недели на образовательной площадке «Лазурная школа»: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+mn-lt"/>
              </a:rPr>
              <a:t>«</a:t>
            </a:r>
            <a:r>
              <a:rPr lang="ru-RU" sz="1300" dirty="0">
                <a:latin typeface="+mn-lt"/>
              </a:rPr>
              <a:t>Уже в понедельник утром ребята встретили учителей и учеников милыми открытками с пожеланиями: настрой окружающих стал заметно бодрее, несмотря на хмурое утро понедельника.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+mn-lt"/>
              </a:rPr>
              <a:t>Чтобы </a:t>
            </a:r>
            <a:r>
              <a:rPr lang="ru-RU" sz="1300" dirty="0">
                <a:latin typeface="+mn-lt"/>
              </a:rPr>
              <a:t>поддержать курс на доброту, во вторник участники волонтерского отряда “Первых” соберутся в библиотеке, чтобы своими руками смастерить скворечники и кормушки для птиц, зимующих в городе.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+mn-lt"/>
              </a:rPr>
              <a:t>Ставшая </a:t>
            </a:r>
            <a:r>
              <a:rPr lang="ru-RU" sz="1300" dirty="0">
                <a:latin typeface="+mn-lt"/>
              </a:rPr>
              <a:t>еженедельной акция "Бюро добрых дел" станет логическим продолжением тематической недели. Принять участие может каждый! Для этого нужно получить у волонтера карточку учета добрых дел и подойти с ней к любому учителю, которому он хочет помочь. В обмен на доброе дело учитель сделает соответствующую отметку в карточке. Самые активные добровольцы получат фирменный подарок от школы.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+mn-lt"/>
              </a:rPr>
              <a:t>Четверг </a:t>
            </a:r>
            <a:r>
              <a:rPr lang="ru-RU" sz="1300" dirty="0">
                <a:latin typeface="+mn-lt"/>
              </a:rPr>
              <a:t>станет заключительным днем сбора "посылки для хвостатых", которую уже в пятницу наши волонтеры отвезут в приют для собак в Щербинке. Там ребята помогут сотрудникам выгулять собак</a:t>
            </a:r>
            <a:r>
              <a:rPr lang="ru-RU" sz="1300" dirty="0" smtClean="0">
                <a:latin typeface="+mn-lt"/>
              </a:rPr>
              <a:t>.»</a:t>
            </a:r>
            <a:endParaRPr lang="ru-RU" sz="13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4" r="17324"/>
          <a:stretch/>
        </p:blipFill>
        <p:spPr>
          <a:xfrm>
            <a:off x="5121142" y="1190545"/>
            <a:ext cx="3754185" cy="511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07277"/>
      </p:ext>
    </p:extLst>
  </p:cSld>
  <p:clrMapOvr>
    <a:masterClrMapping/>
  </p:clrMapOvr>
</p:sld>
</file>

<file path=ppt/theme/theme1.xml><?xml version="1.0" encoding="utf-8"?>
<a:theme xmlns:a="http://schemas.openxmlformats.org/drawingml/2006/main" name="MS_RU_RU_Ed_14_Russia_2007v_Russia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BEA93F6-6209-450E-A12E-1F99049ABC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о России</Template>
  <TotalTime>0</TotalTime>
  <Words>414</Words>
  <Application>Microsoft Office PowerPoint</Application>
  <PresentationFormat>Экран (4:3)</PresentationFormat>
  <Paragraphs>40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Segoe</vt:lpstr>
      <vt:lpstr>Segoe Semibold</vt:lpstr>
      <vt:lpstr>MS_RU_RU_Ed_14_Russia_2007v_Russia</vt:lpstr>
      <vt:lpstr>Волонтёрское движение  ГБОУ «школа № 338»</vt:lpstr>
      <vt:lpstr>Волонтёрство в школе</vt:lpstr>
      <vt:lpstr>Кураторы на площадках:</vt:lpstr>
      <vt:lpstr>В гости к лохматым друзьям</vt:lpstr>
      <vt:lpstr>Школа № 338 теперь на dobro.ru! </vt:lpstr>
      <vt:lpstr>Со Всемирным днем доброты! 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Презентация о России</dc:subject>
  <dc:creator/>
  <cp:keywords/>
  <dc:description>Презентация о России</dc:description>
  <cp:lastModifiedBy/>
  <cp:revision>1</cp:revision>
  <dcterms:created xsi:type="dcterms:W3CDTF">2023-11-29T09:59:35Z</dcterms:created>
  <dcterms:modified xsi:type="dcterms:W3CDTF">2023-11-29T10:32:50Z</dcterms:modified>
  <cp:category>Презентация о России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TC101659601049</vt:lpwstr>
  </property>
</Properties>
</file>