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5fd8314efc_0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5fd8314efc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158ef1bdb1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158ef1bdb1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5fdeb1f8ab_0_6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5fdeb1f8ab_0_6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5fdeb1f8ab_0_5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5fdeb1f8ab_0_5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158ef1bdb1a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158ef1bdb1a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158ef1bdb1a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158ef1bdb1a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158ef1bdb1a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158ef1bdb1a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15c22c3467b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15c22c3467b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2777725"/>
            <a:ext cx="4459200" cy="222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97049" algn="just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gradFill>
          <a:gsLst>
            <a:gs pos="0">
              <a:srgbClr val="FFFFFF"/>
            </a:gs>
            <a:gs pos="100000">
              <a:srgbClr val="B3B3B3"/>
            </a:gs>
          </a:gsLst>
          <a:lin ang="5400012" scaled="0"/>
        </a:gra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>
    <mc:Choice Requires="p14">
      <p:transition spd="slow" p14:dur="1400">
        <p14:gallery dir="l"/>
      </p:transition>
    </mc:Choice>
    <mc:Fallback>
      <p:transition spd="slow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jpg"/><Relationship Id="rId4" Type="http://schemas.openxmlformats.org/officeDocument/2006/relationships/image" Target="../media/image3.png"/><Relationship Id="rId10" Type="http://schemas.openxmlformats.org/officeDocument/2006/relationships/image" Target="../media/image11.jpg"/><Relationship Id="rId9" Type="http://schemas.openxmlformats.org/officeDocument/2006/relationships/image" Target="../media/image2.png"/><Relationship Id="rId5" Type="http://schemas.openxmlformats.org/officeDocument/2006/relationships/image" Target="../media/image8.png"/><Relationship Id="rId6" Type="http://schemas.openxmlformats.org/officeDocument/2006/relationships/image" Target="../media/image5.png"/><Relationship Id="rId7" Type="http://schemas.openxmlformats.org/officeDocument/2006/relationships/image" Target="../media/image4.png"/><Relationship Id="rId8" Type="http://schemas.openxmlformats.org/officeDocument/2006/relationships/image" Target="../media/image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hyperlink" Target="https://vk.com/valker" TargetMode="External"/><Relationship Id="rId4" Type="http://schemas.openxmlformats.org/officeDocument/2006/relationships/image" Target="../media/image22.jpg"/><Relationship Id="rId5" Type="http://schemas.openxmlformats.org/officeDocument/2006/relationships/hyperlink" Target="http://www.youtube.com/watch?v=9qXvPcRCMJs" TargetMode="External"/><Relationship Id="rId6" Type="http://schemas.openxmlformats.org/officeDocument/2006/relationships/image" Target="../media/image9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hyperlink" Target="https://vk.com/volunteerrunspb" TargetMode="External"/><Relationship Id="rId4" Type="http://schemas.openxmlformats.org/officeDocument/2006/relationships/hyperlink" Target="https://vk.com/away.php?to=https%3A%2F%2F%E4%EE%E1%F0%EE%E2%EE%EB%FC%F6%FB%F0%EE%F1%F1%E8%E8.%F0%F4%2Forganizations%2F1352879%2Finfo&amp;cc_key=" TargetMode="External"/><Relationship Id="rId5" Type="http://schemas.openxmlformats.org/officeDocument/2006/relationships/image" Target="../media/image15.png"/><Relationship Id="rId6" Type="http://schemas.openxmlformats.org/officeDocument/2006/relationships/image" Target="../media/image1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3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5.jpg"/><Relationship Id="rId4" Type="http://schemas.openxmlformats.org/officeDocument/2006/relationships/image" Target="../media/image12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6.jpg"/><Relationship Id="rId4" Type="http://schemas.openxmlformats.org/officeDocument/2006/relationships/image" Target="../media/image10.jpg"/><Relationship Id="rId5" Type="http://schemas.openxmlformats.org/officeDocument/2006/relationships/image" Target="../media/image7.jpg"/><Relationship Id="rId6" Type="http://schemas.openxmlformats.org/officeDocument/2006/relationships/image" Target="../media/image14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hyperlink" Target="https://vk.com/id660817" TargetMode="External"/><Relationship Id="rId4" Type="http://schemas.openxmlformats.org/officeDocument/2006/relationships/image" Target="../media/image17.jpg"/><Relationship Id="rId5" Type="http://schemas.openxmlformats.org/officeDocument/2006/relationships/image" Target="../media/image18.jpg"/><Relationship Id="rId6" Type="http://schemas.openxmlformats.org/officeDocument/2006/relationships/image" Target="../media/image19.jpg"/><Relationship Id="rId7" Type="http://schemas.openxmlformats.org/officeDocument/2006/relationships/image" Target="../media/image13.jpg"/></Relationships>
</file>

<file path=ppt/slides/_rels/slide8.xml.rels><?xml version="1.0" encoding="UTF-8" standalone="yes"?><Relationships xmlns="http://schemas.openxmlformats.org/package/2006/relationships"><Relationship Id="rId40" Type="http://schemas.openxmlformats.org/officeDocument/2006/relationships/image" Target="../media/image21.png"/><Relationship Id="rId20" Type="http://schemas.openxmlformats.org/officeDocument/2006/relationships/hyperlink" Target="https://vk.com/grifonfunstarts" TargetMode="External"/><Relationship Id="rId42" Type="http://schemas.openxmlformats.org/officeDocument/2006/relationships/image" Target="../media/image20.jpg"/><Relationship Id="rId41" Type="http://schemas.openxmlformats.org/officeDocument/2006/relationships/image" Target="../media/image24.png"/><Relationship Id="rId22" Type="http://schemas.openxmlformats.org/officeDocument/2006/relationships/hyperlink" Target="https://vk.com/id13202005" TargetMode="External"/><Relationship Id="rId21" Type="http://schemas.openxmlformats.org/officeDocument/2006/relationships/hyperlink" Target="https://vk.com/id13202005" TargetMode="External"/><Relationship Id="rId24" Type="http://schemas.openxmlformats.org/officeDocument/2006/relationships/hyperlink" Target="https://vk.com/grifon_run" TargetMode="External"/><Relationship Id="rId23" Type="http://schemas.openxmlformats.org/officeDocument/2006/relationships/hyperlink" Target="https://vk.com/t.usenko92" TargetMode="Externa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hyperlink" Target="https://vk.com/elena_grifoni" TargetMode="External"/><Relationship Id="rId4" Type="http://schemas.openxmlformats.org/officeDocument/2006/relationships/hyperlink" Target="https://vk.com/elena_grifoni" TargetMode="External"/><Relationship Id="rId9" Type="http://schemas.openxmlformats.org/officeDocument/2006/relationships/hyperlink" Target="https://vk.com/andrey_edemskiy" TargetMode="External"/><Relationship Id="rId26" Type="http://schemas.openxmlformats.org/officeDocument/2006/relationships/hyperlink" Target="https://vk.com/fm480?_smt=friends%3A1" TargetMode="External"/><Relationship Id="rId25" Type="http://schemas.openxmlformats.org/officeDocument/2006/relationships/hyperlink" Target="https://vk.com/id127133" TargetMode="External"/><Relationship Id="rId28" Type="http://schemas.openxmlformats.org/officeDocument/2006/relationships/hyperlink" Target="https://vk.com/grifonnordicwalking" TargetMode="External"/><Relationship Id="rId27" Type="http://schemas.openxmlformats.org/officeDocument/2006/relationships/hyperlink" Target="https://vk.com/grifonnordicwalking" TargetMode="External"/><Relationship Id="rId5" Type="http://schemas.openxmlformats.org/officeDocument/2006/relationships/hyperlink" Target="https://vk.com/id127133" TargetMode="External"/><Relationship Id="rId6" Type="http://schemas.openxmlformats.org/officeDocument/2006/relationships/hyperlink" Target="https://vk.com/id127133" TargetMode="External"/><Relationship Id="rId29" Type="http://schemas.openxmlformats.org/officeDocument/2006/relationships/hyperlink" Target="https://vk.com/alex_fitsport" TargetMode="External"/><Relationship Id="rId7" Type="http://schemas.openxmlformats.org/officeDocument/2006/relationships/hyperlink" Target="https://vk.com/id1914586" TargetMode="External"/><Relationship Id="rId8" Type="http://schemas.openxmlformats.org/officeDocument/2006/relationships/hyperlink" Target="https://vk.com/id1914586" TargetMode="External"/><Relationship Id="rId31" Type="http://schemas.openxmlformats.org/officeDocument/2006/relationships/hyperlink" Target="https://vk.com/egoranfimov" TargetMode="External"/><Relationship Id="rId30" Type="http://schemas.openxmlformats.org/officeDocument/2006/relationships/hyperlink" Target="https://vk.com/id131861492" TargetMode="External"/><Relationship Id="rId11" Type="http://schemas.openxmlformats.org/officeDocument/2006/relationships/hyperlink" Target="https://vk.com/id30156378" TargetMode="External"/><Relationship Id="rId33" Type="http://schemas.openxmlformats.org/officeDocument/2006/relationships/hyperlink" Target="https://vk.com/valker" TargetMode="External"/><Relationship Id="rId10" Type="http://schemas.openxmlformats.org/officeDocument/2006/relationships/hyperlink" Target="https://vk.com/id7984783" TargetMode="External"/><Relationship Id="rId32" Type="http://schemas.openxmlformats.org/officeDocument/2006/relationships/hyperlink" Target="https://vk.com/egoranfimov" TargetMode="External"/><Relationship Id="rId13" Type="http://schemas.openxmlformats.org/officeDocument/2006/relationships/hyperlink" Target="https://vk.com/id7984783" TargetMode="External"/><Relationship Id="rId35" Type="http://schemas.openxmlformats.org/officeDocument/2006/relationships/hyperlink" Target="https://vk.com/id310794746" TargetMode="External"/><Relationship Id="rId12" Type="http://schemas.openxmlformats.org/officeDocument/2006/relationships/hyperlink" Target="https://vk.com/id7984783" TargetMode="External"/><Relationship Id="rId34" Type="http://schemas.openxmlformats.org/officeDocument/2006/relationships/hyperlink" Target="https://vk.com/valker" TargetMode="External"/><Relationship Id="rId15" Type="http://schemas.openxmlformats.org/officeDocument/2006/relationships/hyperlink" Target="https://vk.com/fm480?_smt=friends%3A1" TargetMode="External"/><Relationship Id="rId37" Type="http://schemas.openxmlformats.org/officeDocument/2006/relationships/hyperlink" Target="https://vk.com/dmitry_antonovspb" TargetMode="External"/><Relationship Id="rId14" Type="http://schemas.openxmlformats.org/officeDocument/2006/relationships/hyperlink" Target="https://vk.com/fm480?_smt=friends%3A1" TargetMode="External"/><Relationship Id="rId36" Type="http://schemas.openxmlformats.org/officeDocument/2006/relationships/hyperlink" Target="https://vk.com/dmitry_antonovspb" TargetMode="External"/><Relationship Id="rId17" Type="http://schemas.openxmlformats.org/officeDocument/2006/relationships/hyperlink" Target="https://vk.com/grifonchildrenrun" TargetMode="External"/><Relationship Id="rId39" Type="http://schemas.openxmlformats.org/officeDocument/2006/relationships/hyperlink" Target="https://vk.com/kuzminprosport60" TargetMode="External"/><Relationship Id="rId16" Type="http://schemas.openxmlformats.org/officeDocument/2006/relationships/hyperlink" Target="https://vk.com/grifonchildrenrun" TargetMode="External"/><Relationship Id="rId38" Type="http://schemas.openxmlformats.org/officeDocument/2006/relationships/hyperlink" Target="https://vk.com/oli4vasileva" TargetMode="External"/><Relationship Id="rId19" Type="http://schemas.openxmlformats.org/officeDocument/2006/relationships/hyperlink" Target="https://vk.com/id195373324" TargetMode="External"/><Relationship Id="rId18" Type="http://schemas.openxmlformats.org/officeDocument/2006/relationships/hyperlink" Target="https://vk.com/id195373324" TargetMode="Externa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title"/>
          </p:nvPr>
        </p:nvSpPr>
        <p:spPr>
          <a:xfrm>
            <a:off x="311700" y="10786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Серия марафонов Grifon RUN</a:t>
            </a:r>
            <a:endParaRPr/>
          </a:p>
        </p:txBody>
      </p:sp>
      <p:sp>
        <p:nvSpPr>
          <p:cNvPr id="55" name="Google Shape;55;p13"/>
          <p:cNvSpPr txBox="1"/>
          <p:nvPr>
            <p:ph idx="2" type="body"/>
          </p:nvPr>
        </p:nvSpPr>
        <p:spPr>
          <a:xfrm>
            <a:off x="6975100" y="4353150"/>
            <a:ext cx="1192500" cy="73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>
                <a:solidFill>
                  <a:schemeClr val="dk1"/>
                </a:solidFill>
              </a:rPr>
              <a:t>           </a:t>
            </a:r>
            <a:endParaRPr/>
          </a:p>
        </p:txBody>
      </p:sp>
      <p:pic>
        <p:nvPicPr>
          <p:cNvPr id="56" name="Google Shape;56;p13"/>
          <p:cNvPicPr preferRelativeResize="0"/>
          <p:nvPr/>
        </p:nvPicPr>
        <p:blipFill rotWithShape="1">
          <a:blip r:embed="rId3">
            <a:alphaModFix/>
          </a:blip>
          <a:srcRect b="0" l="4069" r="4069" t="0"/>
          <a:stretch/>
        </p:blipFill>
        <p:spPr>
          <a:xfrm>
            <a:off x="7997150" y="130438"/>
            <a:ext cx="962702" cy="839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73238" y="201939"/>
            <a:ext cx="1475326" cy="572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82353" y="-20985"/>
            <a:ext cx="1142287" cy="1142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 rotWithShape="1">
          <a:blip r:embed="rId6">
            <a:alphaModFix/>
          </a:blip>
          <a:srcRect b="0" l="680" r="690" t="0"/>
          <a:stretch/>
        </p:blipFill>
        <p:spPr>
          <a:xfrm>
            <a:off x="3891825" y="18472"/>
            <a:ext cx="962700" cy="976052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 rotWithShape="1">
          <a:blip r:embed="rId7">
            <a:alphaModFix/>
          </a:blip>
          <a:srcRect b="0" l="5619" r="5610" t="0"/>
          <a:stretch/>
        </p:blipFill>
        <p:spPr>
          <a:xfrm>
            <a:off x="2701298" y="18475"/>
            <a:ext cx="962699" cy="976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 rotWithShape="1">
          <a:blip r:embed="rId8">
            <a:alphaModFix/>
          </a:blip>
          <a:srcRect b="2696" l="0" r="0" t="2687"/>
          <a:stretch/>
        </p:blipFill>
        <p:spPr>
          <a:xfrm>
            <a:off x="1532733" y="118000"/>
            <a:ext cx="840342" cy="85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11700" y="62125"/>
            <a:ext cx="962701" cy="976051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3"/>
          <p:cNvSpPr txBox="1"/>
          <p:nvPr>
            <p:ph idx="4294967295" type="subTitle"/>
          </p:nvPr>
        </p:nvSpPr>
        <p:spPr>
          <a:xfrm>
            <a:off x="3385050" y="4679325"/>
            <a:ext cx="3050700" cy="41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rgbClr val="000000"/>
                </a:solidFill>
              </a:rPr>
              <a:t>Санкт-Петербург 20</a:t>
            </a:r>
            <a:r>
              <a:rPr lang="ru">
                <a:solidFill>
                  <a:srgbClr val="000000"/>
                </a:solidFill>
              </a:rPr>
              <a:t>22</a:t>
            </a:r>
            <a:endParaRPr sz="1800">
              <a:solidFill>
                <a:srgbClr val="000000"/>
              </a:solidFill>
            </a:endParaRPr>
          </a:p>
        </p:txBody>
      </p:sp>
      <p:sp>
        <p:nvSpPr>
          <p:cNvPr id="64" name="Google Shape;64;p13"/>
          <p:cNvSpPr txBox="1"/>
          <p:nvPr/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97049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5" name="Google Shape;65;p1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427152" y="1651346"/>
            <a:ext cx="4460124" cy="29726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4"/>
          <p:cNvSpPr txBox="1"/>
          <p:nvPr>
            <p:ph idx="1" type="subTitle"/>
          </p:nvPr>
        </p:nvSpPr>
        <p:spPr>
          <a:xfrm>
            <a:off x="3437375" y="149700"/>
            <a:ext cx="5642100" cy="493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100">
                <a:solidFill>
                  <a:schemeClr val="dk1"/>
                </a:solidFill>
              </a:rPr>
              <a:t>ВОЛОНТЕРЫ RUN СПб</a:t>
            </a:r>
            <a:endParaRPr b="1" sz="1100">
              <a:solidFill>
                <a:schemeClr val="dk1"/>
              </a:solidFill>
            </a:endParaRPr>
          </a:p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dk1"/>
                </a:solidFill>
              </a:rPr>
              <a:t>В организации любого мероприятия нужна помощь. Так возникла необходимость набора и обучения волонтеров  на беговые старты в  Санкт-Петербурге.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dk1"/>
                </a:solidFill>
              </a:rPr>
              <a:t>Чем больше людей участвует в забеге, тем больше волонтеров нужно, чтобы выдавать стартовые пакеты, принимать вещи в камеру хранения, поддерживать на дистанции, кормить-поить в пункте питания на трассе и в стартовом городке, встречать на финише и вручать медали финишера... Чтобы пожелать счастливого забега, угостить кого-то самой вкусной водой в жизни, подхватить под руки, снять чип, стать свидетелем предложения руки и сердца ( а бывает и такое!), увидеть слёзы радости на глазах детей, женщин и даже мужчин. Положительные эмоции, переживаемые волонтёром, не уступают радости самого довольного бегуна. 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dk1"/>
                </a:solidFill>
              </a:rPr>
              <a:t>Бегуны, которые не раз оказывались по обе стороны, говорят, что попробовать себя в роли волонтёра должен каждый: это очень интересный и вдохновляющий опыт.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dk1"/>
                </a:solidFill>
              </a:rPr>
              <a:t>Руководитель волонтеров </a:t>
            </a:r>
            <a:r>
              <a:rPr lang="ru" sz="1200">
                <a:solidFill>
                  <a:srgbClr val="0000FF"/>
                </a:solidFill>
                <a:uFill>
                  <a:noFill/>
                </a:u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Валькер Ирина Евгеньевна</a:t>
            </a:r>
            <a:r>
              <a:rPr lang="ru" sz="1200">
                <a:solidFill>
                  <a:srgbClr val="0000FF"/>
                </a:solidFill>
              </a:rPr>
              <a:t>.</a:t>
            </a:r>
            <a:endParaRPr sz="1200">
              <a:solidFill>
                <a:srgbClr val="0000FF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</p:txBody>
      </p:sp>
      <p:pic>
        <p:nvPicPr>
          <p:cNvPr id="71" name="Google Shape;71;p14"/>
          <p:cNvPicPr preferRelativeResize="0"/>
          <p:nvPr/>
        </p:nvPicPr>
        <p:blipFill rotWithShape="1">
          <a:blip r:embed="rId4">
            <a:alphaModFix/>
          </a:blip>
          <a:srcRect b="9" l="0" r="0" t="9"/>
          <a:stretch/>
        </p:blipFill>
        <p:spPr>
          <a:xfrm>
            <a:off x="152400" y="363826"/>
            <a:ext cx="3158726" cy="210582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Мероприятие «Волонтер-герой нашего времени», организованное Экспертным Клубом Петербурга: встреча с представителями волонтерских движений и общественных организаций Санкт-Петербурга 12.12.2019г. Голицын Холл" id="72" name="Google Shape;72;p14" title="Волонтер-герой нашего времени, 12.12.2019г. Голицын Холл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2400" y="2622052"/>
            <a:ext cx="3158730" cy="23690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5"/>
          <p:cNvSpPr txBox="1"/>
          <p:nvPr>
            <p:ph idx="1" type="subTitle"/>
          </p:nvPr>
        </p:nvSpPr>
        <p:spPr>
          <a:xfrm>
            <a:off x="439075" y="1781425"/>
            <a:ext cx="5369400" cy="297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400">
                <a:solidFill>
                  <a:schemeClr val="dk1"/>
                </a:solidFill>
              </a:rPr>
              <a:t>Группа VK</a:t>
            </a:r>
            <a:r>
              <a:rPr lang="ru" sz="1400">
                <a:solidFill>
                  <a:schemeClr val="dk1"/>
                </a:solidFill>
              </a:rPr>
              <a:t>: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400">
                <a:solidFill>
                  <a:srgbClr val="0000FF"/>
                </a:solidFill>
                <a:uFill>
                  <a:noFill/>
                </a:u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https://vk.com/volunteerrunspb </a:t>
            </a:r>
            <a:endParaRPr sz="1400">
              <a:solidFill>
                <a:srgbClr val="0000FF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400">
              <a:solidFill>
                <a:srgbClr val="0000FF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>
                <a:solidFill>
                  <a:schemeClr val="dk1"/>
                </a:solidFill>
              </a:rPr>
              <a:t>На добро.ру: </a:t>
            </a:r>
            <a:r>
              <a:rPr lang="ru" sz="1400">
                <a:solidFill>
                  <a:srgbClr val="0000FF"/>
                </a:solidFill>
                <a:uFill>
                  <a:noFill/>
                </a:u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https://добровольцыроссии.рф/organizations/1352879/info</a:t>
            </a:r>
            <a:endParaRPr sz="1400">
              <a:solidFill>
                <a:srgbClr val="0000FF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</p:txBody>
      </p:sp>
      <p:pic>
        <p:nvPicPr>
          <p:cNvPr id="78" name="Google Shape;78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-205730"/>
            <a:ext cx="9144001" cy="2150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82300" y="1507255"/>
            <a:ext cx="3356901" cy="24700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6"/>
          <p:cNvSpPr txBox="1"/>
          <p:nvPr>
            <p:ph idx="1" type="subTitle"/>
          </p:nvPr>
        </p:nvSpPr>
        <p:spPr>
          <a:xfrm>
            <a:off x="7151600" y="152400"/>
            <a:ext cx="1927500" cy="471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100">
                <a:solidFill>
                  <a:schemeClr val="dk1"/>
                </a:solidFill>
              </a:rPr>
              <a:t>ВОЛОНТЕРЫ RUN</a:t>
            </a:r>
            <a:endParaRPr b="1"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dk1"/>
                </a:solidFill>
              </a:rPr>
              <a:t>Они помогают и поддерживают вас на стартах.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dk1"/>
                </a:solidFill>
              </a:rPr>
              <a:t>Мы работаем с волонтерскими организациями. 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dk1"/>
                </a:solidFill>
              </a:rPr>
              <a:t>И среди наших волонтеров есть  ребята, поддерживающие вас на забеге, которые сами пробежали эти дистанции и знают какого это бежать свои 5км, 10км, 21км, а может даже и марафон! 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</p:txBody>
      </p:sp>
      <p:pic>
        <p:nvPicPr>
          <p:cNvPr id="85" name="Google Shape;85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925" y="214650"/>
            <a:ext cx="7061664" cy="4714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7"/>
          <p:cNvSpPr txBox="1"/>
          <p:nvPr>
            <p:ph idx="1" type="subTitle"/>
          </p:nvPr>
        </p:nvSpPr>
        <p:spPr>
          <a:xfrm>
            <a:off x="3663175" y="25"/>
            <a:ext cx="5416200" cy="514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100">
                <a:solidFill>
                  <a:schemeClr val="dk1"/>
                </a:solidFill>
              </a:rPr>
              <a:t>ВОЛОНТЕРЫ RUN СПб</a:t>
            </a:r>
            <a:endParaRPr b="1"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dk1"/>
                </a:solidFill>
              </a:rPr>
              <a:t>Волонтёры — тоже марафонцы, ведь их испытание длится дольше - они первыми приходят в стартовый городок и последними из него уходят и день выматывает их ничуть не меньше. 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dk1"/>
                </a:solidFill>
              </a:rPr>
              <a:t>Волонтеры приходят на забег чтобы получить удовольствие, концентрированный заряд мотивации, перехватить благодарный взгляд знакомого бегуна, который узнал его в группе волонтеров, услышать слова благодарности от незнакомых людей. А также - чтобы не сидеть дома, если собирались участвовать в марафоне сами, но травмировались и решили не бежать: ведь на марафоне, по обе стороны трассы, случайных людей не бывает.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dk1"/>
                </a:solidFill>
              </a:rPr>
              <a:t>Для тех участников, кто много бегают и тратят массу средств на беговые старты, мы даем возможность - быть волонтерами на наших забегах: помогать на трассе, на пунктах питания, в сборке и разборке стартового лагеря и другое.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dk1"/>
                </a:solidFill>
              </a:rPr>
              <a:t>Замечательно, когда на забеге поддерживают легкоатлетов именно те ребята, которые пробежали эти дистанции и знают как это бежать свои 5 км, 10 км, 21 км, а может даже и марафон! 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</p:txBody>
      </p:sp>
      <p:pic>
        <p:nvPicPr>
          <p:cNvPr id="91" name="Google Shape;91;p17"/>
          <p:cNvPicPr preferRelativeResize="0"/>
          <p:nvPr/>
        </p:nvPicPr>
        <p:blipFill rotWithShape="1">
          <a:blip r:embed="rId3">
            <a:alphaModFix/>
          </a:blip>
          <a:srcRect b="9" l="0" r="0" t="9"/>
          <a:stretch/>
        </p:blipFill>
        <p:spPr>
          <a:xfrm>
            <a:off x="152400" y="152400"/>
            <a:ext cx="3510775" cy="2340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7"/>
          <p:cNvPicPr preferRelativeResize="0"/>
          <p:nvPr/>
        </p:nvPicPr>
        <p:blipFill rotWithShape="1">
          <a:blip r:embed="rId4">
            <a:alphaModFix/>
          </a:blip>
          <a:srcRect b="0" l="19" r="19" t="0"/>
          <a:stretch/>
        </p:blipFill>
        <p:spPr>
          <a:xfrm>
            <a:off x="152400" y="2690050"/>
            <a:ext cx="3510778" cy="23405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8"/>
          <p:cNvSpPr txBox="1"/>
          <p:nvPr>
            <p:ph idx="1" type="subTitle"/>
          </p:nvPr>
        </p:nvSpPr>
        <p:spPr>
          <a:xfrm>
            <a:off x="7552175" y="152400"/>
            <a:ext cx="1527000" cy="479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100">
                <a:solidFill>
                  <a:schemeClr val="dk1"/>
                </a:solidFill>
              </a:rPr>
              <a:t>ВОЛОНТЕРЫ RUN СПб</a:t>
            </a:r>
            <a:endParaRPr b="1"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chemeClr val="dk1"/>
                </a:solidFill>
              </a:rPr>
              <a:t>Среди наших волонтеров есть  ребята, поддерживающие участников  на забегах, которые сами пробежали эти дистанции.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</p:txBody>
      </p:sp>
      <p:pic>
        <p:nvPicPr>
          <p:cNvPr id="98" name="Google Shape;98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510778" cy="2340528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8"/>
          <p:cNvPicPr preferRelativeResize="0"/>
          <p:nvPr/>
        </p:nvPicPr>
        <p:blipFill rotWithShape="1">
          <a:blip r:embed="rId4">
            <a:alphaModFix/>
          </a:blip>
          <a:srcRect b="5555" l="0" r="0" t="5555"/>
          <a:stretch/>
        </p:blipFill>
        <p:spPr>
          <a:xfrm>
            <a:off x="152400" y="2663275"/>
            <a:ext cx="3510776" cy="23405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8"/>
          <p:cNvPicPr preferRelativeResize="0"/>
          <p:nvPr/>
        </p:nvPicPr>
        <p:blipFill rotWithShape="1">
          <a:blip r:embed="rId5">
            <a:alphaModFix/>
          </a:blip>
          <a:srcRect b="5555" l="0" r="0" t="5555"/>
          <a:stretch/>
        </p:blipFill>
        <p:spPr>
          <a:xfrm>
            <a:off x="3889000" y="2663275"/>
            <a:ext cx="3510776" cy="23405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8"/>
          <p:cNvPicPr preferRelativeResize="0"/>
          <p:nvPr/>
        </p:nvPicPr>
        <p:blipFill rotWithShape="1">
          <a:blip r:embed="rId6">
            <a:alphaModFix/>
          </a:blip>
          <a:srcRect b="5035" l="0" r="0" t="5035"/>
          <a:stretch/>
        </p:blipFill>
        <p:spPr>
          <a:xfrm>
            <a:off x="3852288" y="152400"/>
            <a:ext cx="3510777" cy="23405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9"/>
          <p:cNvSpPr txBox="1"/>
          <p:nvPr>
            <p:ph idx="1" type="subTitle"/>
          </p:nvPr>
        </p:nvSpPr>
        <p:spPr>
          <a:xfrm>
            <a:off x="7399775" y="152400"/>
            <a:ext cx="1679400" cy="479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100">
                <a:solidFill>
                  <a:schemeClr val="dk1"/>
                </a:solidFill>
              </a:rPr>
              <a:t>ВОЛОНТЕРЫ RUN СПб</a:t>
            </a:r>
            <a:endParaRPr b="1"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dk1"/>
                </a:solidFill>
              </a:rPr>
              <a:t>Среди наших волонтеров есть  ребята с ОВЗ,  с инвалидность 1-2 группы, (слабовидящие, состоящие во всероссийском обществе слепых ВОС).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dk1"/>
                </a:solidFill>
              </a:rPr>
              <a:t>Руководит работой волонтеров с ОВЗ </a:t>
            </a:r>
            <a:r>
              <a:rPr lang="ru" sz="1200">
                <a:solidFill>
                  <a:srgbClr val="0000FF"/>
                </a:solidFill>
                <a:uFill>
                  <a:noFill/>
                </a:u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Леонтьева Светлана Сергеевна</a:t>
            </a:r>
            <a:endParaRPr sz="1200">
              <a:solidFill>
                <a:srgbClr val="0000FF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</p:txBody>
      </p:sp>
      <p:pic>
        <p:nvPicPr>
          <p:cNvPr id="107" name="Google Shape;107;p19"/>
          <p:cNvPicPr preferRelativeResize="0"/>
          <p:nvPr/>
        </p:nvPicPr>
        <p:blipFill rotWithShape="1">
          <a:blip r:embed="rId4">
            <a:alphaModFix/>
          </a:blip>
          <a:srcRect b="0" l="19" r="19" t="0"/>
          <a:stretch/>
        </p:blipFill>
        <p:spPr>
          <a:xfrm>
            <a:off x="152400" y="152400"/>
            <a:ext cx="3510778" cy="23405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9"/>
          <p:cNvPicPr preferRelativeResize="0"/>
          <p:nvPr/>
        </p:nvPicPr>
        <p:blipFill rotWithShape="1">
          <a:blip r:embed="rId5">
            <a:alphaModFix/>
          </a:blip>
          <a:srcRect b="951" l="0" r="0" t="961"/>
          <a:stretch/>
        </p:blipFill>
        <p:spPr>
          <a:xfrm>
            <a:off x="152400" y="2663275"/>
            <a:ext cx="3510778" cy="23405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9"/>
          <p:cNvPicPr preferRelativeResize="0"/>
          <p:nvPr/>
        </p:nvPicPr>
        <p:blipFill rotWithShape="1">
          <a:blip r:embed="rId6">
            <a:alphaModFix/>
          </a:blip>
          <a:srcRect b="5555" l="0" r="0" t="5555"/>
          <a:stretch/>
        </p:blipFill>
        <p:spPr>
          <a:xfrm>
            <a:off x="3889000" y="2663275"/>
            <a:ext cx="3510778" cy="23405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9"/>
          <p:cNvPicPr preferRelativeResize="0"/>
          <p:nvPr/>
        </p:nvPicPr>
        <p:blipFill rotWithShape="1">
          <a:blip r:embed="rId7">
            <a:alphaModFix/>
          </a:blip>
          <a:srcRect b="5555" l="0" r="0" t="5555"/>
          <a:stretch/>
        </p:blipFill>
        <p:spPr>
          <a:xfrm>
            <a:off x="3852288" y="152400"/>
            <a:ext cx="3510778" cy="23405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0"/>
          <p:cNvSpPr txBox="1"/>
          <p:nvPr>
            <p:ph idx="1" type="subTitle"/>
          </p:nvPr>
        </p:nvSpPr>
        <p:spPr>
          <a:xfrm>
            <a:off x="4386250" y="-125"/>
            <a:ext cx="4795800" cy="514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chemeClr val="dk1"/>
                </a:solidFill>
              </a:rPr>
              <a:t>Директор стартов:</a:t>
            </a:r>
            <a:r>
              <a:rPr lang="ru" sz="1200">
                <a:solidFill>
                  <a:schemeClr val="dk1"/>
                </a:solidFill>
                <a:uFill>
                  <a:noFill/>
                </a:u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ru" sz="1200">
                <a:solidFill>
                  <a:srgbClr val="1155CC"/>
                </a:solidFill>
                <a:uFill>
                  <a:noFill/>
                </a:u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Елена Киевич</a:t>
            </a:r>
            <a:endParaRPr sz="1200">
              <a:solidFill>
                <a:srgbClr val="1155CC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chemeClr val="dk1"/>
                </a:solidFill>
              </a:rPr>
              <a:t>Спортивный директор:</a:t>
            </a:r>
            <a:r>
              <a:rPr lang="ru" sz="1200">
                <a:solidFill>
                  <a:schemeClr val="dk1"/>
                </a:solidFill>
                <a:uFill>
                  <a:noFill/>
                </a:u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ru" sz="1200">
                <a:solidFill>
                  <a:srgbClr val="1155CC"/>
                </a:solidFill>
                <a:uFill>
                  <a:noFill/>
                </a:uFill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Миша Быков</a:t>
            </a:r>
            <a:endParaRPr sz="1200">
              <a:solidFill>
                <a:srgbClr val="1155CC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chemeClr val="dk1"/>
                </a:solidFill>
              </a:rPr>
              <a:t>Координатор СМИ</a:t>
            </a:r>
            <a:r>
              <a:rPr lang="ru" sz="1200">
                <a:solidFill>
                  <a:schemeClr val="dk1"/>
                </a:solidFill>
                <a:uFill>
                  <a:noFill/>
                </a:uFill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ru" sz="1200">
                <a:solidFill>
                  <a:srgbClr val="1155CC"/>
                </a:solidFill>
                <a:uFill>
                  <a:noFill/>
                </a:uFill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Татьяна Поздеева</a:t>
            </a:r>
            <a:endParaRPr sz="1200">
              <a:solidFill>
                <a:srgbClr val="1155CC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chemeClr val="dk1"/>
                </a:solidFill>
              </a:rPr>
              <a:t>PR, работа с Партнерами Виктор Киевич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chemeClr val="dk1"/>
                </a:solidFill>
              </a:rPr>
              <a:t>Директор трассы:</a:t>
            </a:r>
            <a:r>
              <a:rPr lang="ru" sz="1200">
                <a:solidFill>
                  <a:schemeClr val="dk1"/>
                </a:solidFill>
                <a:uFill>
                  <a:noFill/>
                </a:uFill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ru" sz="1200">
                <a:solidFill>
                  <a:srgbClr val="1155CC"/>
                </a:solidFill>
                <a:uFill>
                  <a:noFill/>
                </a:uFill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Андрей Сомов</a:t>
            </a:r>
            <a:endParaRPr sz="1200">
              <a:solidFill>
                <a:srgbClr val="1155CC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chemeClr val="dk1"/>
                </a:solidFill>
              </a:rPr>
              <a:t>Разметка:</a:t>
            </a:r>
            <a:r>
              <a:rPr lang="ru" sz="1200">
                <a:solidFill>
                  <a:srgbClr val="0000FF"/>
                </a:solidFill>
                <a:uFill>
                  <a:noFill/>
                </a:uFill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Екатерина Кизиляева</a:t>
            </a:r>
            <a:r>
              <a:rPr lang="ru" sz="1200">
                <a:solidFill>
                  <a:schemeClr val="dk1"/>
                </a:solidFill>
              </a:rPr>
              <a:t> и </a:t>
            </a:r>
            <a:r>
              <a:rPr lang="ru" sz="1200">
                <a:solidFill>
                  <a:schemeClr val="dk1"/>
                </a:solidFill>
                <a:uFill>
                  <a:noFill/>
                </a:uFill>
                <a:hlinkClick r:id="rId1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ru" sz="1200">
                <a:solidFill>
                  <a:srgbClr val="1155CC"/>
                </a:solidFill>
                <a:uFill>
                  <a:noFill/>
                </a:uFill>
                <a:hlinkClick r:id="rId1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Андрей Сомов</a:t>
            </a:r>
            <a:endParaRPr sz="1200">
              <a:solidFill>
                <a:srgbClr val="1155CC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chemeClr val="dk1"/>
                </a:solidFill>
              </a:rPr>
              <a:t>Директор взрослого старта:</a:t>
            </a:r>
            <a:r>
              <a:rPr lang="ru" sz="1200">
                <a:solidFill>
                  <a:schemeClr val="dk1"/>
                </a:solidFill>
                <a:uFill>
                  <a:noFill/>
                </a:uFill>
                <a:hlinkClick r:id="rId1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ru" sz="1200">
                <a:solidFill>
                  <a:srgbClr val="1155CC"/>
                </a:solidFill>
                <a:uFill>
                  <a:noFill/>
                </a:uFill>
                <a:hlinkClick r:id="rId1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Саша Кротович</a:t>
            </a:r>
            <a:endParaRPr sz="1200">
              <a:solidFill>
                <a:srgbClr val="1155CC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chemeClr val="dk1"/>
                </a:solidFill>
              </a:rPr>
              <a:t>Директор детского старта</a:t>
            </a:r>
            <a:r>
              <a:rPr lang="ru" sz="1200">
                <a:solidFill>
                  <a:schemeClr val="dk1"/>
                </a:solidFill>
                <a:uFill>
                  <a:noFill/>
                </a:uFill>
                <a:hlinkClick r:id="rId1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ru" sz="1200">
                <a:solidFill>
                  <a:srgbClr val="FF0000"/>
                </a:solidFill>
                <a:uFill>
                  <a:noFill/>
                </a:uFill>
                <a:hlinkClick r:id="rId1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Grifon Сhildren Run</a:t>
            </a:r>
            <a:r>
              <a:rPr lang="ru" sz="1200">
                <a:solidFill>
                  <a:schemeClr val="dk1"/>
                </a:solidFill>
              </a:rPr>
              <a:t>:</a:t>
            </a:r>
            <a:r>
              <a:rPr lang="ru" sz="1200">
                <a:solidFill>
                  <a:schemeClr val="dk1"/>
                </a:solidFill>
                <a:uFill>
                  <a:noFill/>
                </a:uFill>
                <a:hlinkClick r:id="rId1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ru" sz="1200">
                <a:solidFill>
                  <a:srgbClr val="1155CC"/>
                </a:solidFill>
                <a:uFill>
                  <a:noFill/>
                </a:uFill>
                <a:hlinkClick r:id="rId1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Миша Лобанов</a:t>
            </a:r>
            <a:endParaRPr sz="1200">
              <a:solidFill>
                <a:srgbClr val="1155CC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rgbClr val="B45F06"/>
                </a:solidFill>
                <a:uFill>
                  <a:noFill/>
                </a:uFill>
                <a:hlinkClick r:id="rId2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Grifon FUN Starts</a:t>
            </a:r>
            <a:r>
              <a:rPr lang="ru" sz="1200">
                <a:solidFill>
                  <a:schemeClr val="dk1"/>
                </a:solidFill>
                <a:uFill>
                  <a:noFill/>
                </a:uFill>
                <a:hlinkClick r:id="rId2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ru" sz="1200">
                <a:solidFill>
                  <a:srgbClr val="1155CC"/>
                </a:solidFill>
                <a:uFill>
                  <a:noFill/>
                </a:uFill>
                <a:hlinkClick r:id="rId2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Оксана Гальчук</a:t>
            </a:r>
            <a:endParaRPr sz="1200">
              <a:solidFill>
                <a:srgbClr val="1155CC"/>
              </a:solidFill>
            </a:endParaRPr>
          </a:p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chemeClr val="dk1"/>
                </a:solidFill>
              </a:rPr>
              <a:t>Руководитель направления каникросс </a:t>
            </a:r>
            <a:r>
              <a:rPr lang="ru" sz="1200">
                <a:solidFill>
                  <a:srgbClr val="0000FF"/>
                </a:solidFill>
                <a:uFill>
                  <a:noFill/>
                </a:uFill>
                <a:hlinkClick r:id="rId2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Усенко Татьяна</a:t>
            </a:r>
            <a:r>
              <a:rPr lang="ru" sz="1200">
                <a:solidFill>
                  <a:srgbClr val="0000FF"/>
                </a:solidFill>
              </a:rPr>
              <a:t>.</a:t>
            </a:r>
            <a:endParaRPr sz="1200">
              <a:solidFill>
                <a:srgbClr val="0000FF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chemeClr val="dk1"/>
                </a:solidFill>
              </a:rPr>
              <a:t>Разминка</a:t>
            </a:r>
            <a:r>
              <a:rPr lang="ru" sz="1200">
                <a:solidFill>
                  <a:schemeClr val="dk1"/>
                </a:solidFill>
                <a:uFill>
                  <a:noFill/>
                </a:uFill>
                <a:hlinkClick r:id="rId2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Grifon RUN</a:t>
            </a:r>
            <a:r>
              <a:rPr lang="ru" sz="1200">
                <a:solidFill>
                  <a:schemeClr val="dk1"/>
                </a:solidFill>
              </a:rPr>
              <a:t>:</a:t>
            </a:r>
            <a:r>
              <a:rPr lang="ru" sz="1200">
                <a:solidFill>
                  <a:schemeClr val="dk1"/>
                </a:solidFill>
                <a:uFill>
                  <a:noFill/>
                </a:uFill>
                <a:hlinkClick r:id="rId2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ru" sz="1200">
                <a:solidFill>
                  <a:srgbClr val="1155CC"/>
                </a:solidFill>
                <a:uFill>
                  <a:noFill/>
                </a:uFill>
                <a:hlinkClick r:id="rId2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Саша Кротович</a:t>
            </a:r>
            <a:endParaRPr sz="1200">
              <a:solidFill>
                <a:srgbClr val="1155CC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dk1"/>
                </a:solidFill>
              </a:rPr>
              <a:t>Разминка</a:t>
            </a:r>
            <a:r>
              <a:rPr lang="ru" sz="1200">
                <a:solidFill>
                  <a:schemeClr val="dk1"/>
                </a:solidFill>
                <a:uFill>
                  <a:noFill/>
                </a:uFill>
                <a:hlinkClick r:id="rId2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ru" sz="1200">
                <a:solidFill>
                  <a:srgbClr val="38761D"/>
                </a:solidFill>
                <a:uFill>
                  <a:noFill/>
                </a:uFill>
                <a:hlinkClick r:id="rId2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Grifon Nordic Walking</a:t>
            </a:r>
            <a:r>
              <a:rPr lang="ru"/>
              <a:t> </a:t>
            </a:r>
            <a:r>
              <a:rPr lang="ru" sz="1200">
                <a:solidFill>
                  <a:srgbClr val="0000FF"/>
                </a:solidFill>
                <a:uFill>
                  <a:noFill/>
                </a:uFill>
                <a:hlinkClick r:id="rId2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Александра Позднякова</a:t>
            </a:r>
            <a:endParaRPr sz="1200">
              <a:solidFill>
                <a:srgbClr val="0000FF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dk1"/>
                </a:solidFill>
              </a:rPr>
              <a:t>Руководство Пейсмейкерами </a:t>
            </a:r>
            <a:r>
              <a:rPr lang="ru" sz="1200">
                <a:solidFill>
                  <a:srgbClr val="0000FF"/>
                </a:solidFill>
                <a:uFill>
                  <a:noFill/>
                </a:uFill>
                <a:hlinkClick r:id="rId3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Алексей Белоусов</a:t>
            </a:r>
            <a:endParaRPr sz="1200">
              <a:solidFill>
                <a:srgbClr val="1155CC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chemeClr val="dk1"/>
                </a:solidFill>
              </a:rPr>
              <a:t>Разминка Зумба</a:t>
            </a:r>
            <a:r>
              <a:rPr lang="ru" sz="1200">
                <a:solidFill>
                  <a:schemeClr val="accent5"/>
                </a:solidFill>
                <a:uFill>
                  <a:noFill/>
                </a:uFill>
                <a:hlinkClick r:id="rId3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ru" sz="1200">
                <a:solidFill>
                  <a:srgbClr val="0000FF"/>
                </a:solidFill>
                <a:uFill>
                  <a:noFill/>
                </a:uFill>
                <a:hlinkClick r:id="rId3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Егор Анфимов</a:t>
            </a:r>
            <a:endParaRPr sz="1200">
              <a:solidFill>
                <a:srgbClr val="1155CC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chemeClr val="dk1"/>
                </a:solidFill>
              </a:rPr>
              <a:t>Руководитель волонтеров</a:t>
            </a:r>
            <a:r>
              <a:rPr lang="ru" sz="1200">
                <a:solidFill>
                  <a:schemeClr val="dk1"/>
                </a:solidFill>
                <a:uFill>
                  <a:noFill/>
                </a:uFill>
                <a:hlinkClick r:id="rId3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ru" sz="1200">
                <a:solidFill>
                  <a:srgbClr val="1155CC"/>
                </a:solidFill>
                <a:uFill>
                  <a:noFill/>
                </a:uFill>
                <a:hlinkClick r:id="rId3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Ирина Валькер</a:t>
            </a:r>
            <a:endParaRPr sz="1200">
              <a:solidFill>
                <a:srgbClr val="1155CC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dk1"/>
                </a:solidFill>
              </a:rPr>
              <a:t>Сувениры и доп.опции </a:t>
            </a:r>
            <a:r>
              <a:rPr lang="ru" sz="1200">
                <a:solidFill>
                  <a:srgbClr val="0000FF"/>
                </a:solidFill>
                <a:uFill>
                  <a:noFill/>
                </a:uFill>
                <a:hlinkClick r:id="rId3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Оксана Петух</a:t>
            </a:r>
            <a:endParaRPr sz="1200">
              <a:solidFill>
                <a:srgbClr val="0000FF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dk1"/>
                </a:solidFill>
              </a:rPr>
              <a:t>Музыка</a:t>
            </a:r>
            <a:r>
              <a:rPr lang="ru" sz="1200">
                <a:solidFill>
                  <a:schemeClr val="hlink"/>
                </a:solidFill>
                <a:uFill>
                  <a:noFill/>
                </a:uFill>
                <a:hlinkClick r:id="rId36"/>
              </a:rPr>
              <a:t> </a:t>
            </a:r>
            <a:r>
              <a:rPr lang="ru" sz="1200">
                <a:solidFill>
                  <a:srgbClr val="0000FF"/>
                </a:solidFill>
                <a:uFill>
                  <a:noFill/>
                </a:uFill>
                <a:hlinkClick r:id="rId3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Дмитрий Антонов</a:t>
            </a:r>
            <a:endParaRPr sz="1200">
              <a:solidFill>
                <a:srgbClr val="0000FF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000000"/>
                </a:solidFill>
              </a:rPr>
              <a:t>Ведущие </a:t>
            </a:r>
            <a:r>
              <a:rPr lang="ru" sz="1200">
                <a:solidFill>
                  <a:srgbClr val="0000FF"/>
                </a:solidFill>
                <a:uFill>
                  <a:noFill/>
                </a:uFill>
                <a:hlinkClick r:id="rId3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Ольга Васильева</a:t>
            </a:r>
            <a:r>
              <a:rPr lang="ru" sz="1200">
                <a:solidFill>
                  <a:srgbClr val="0000FF"/>
                </a:solidFill>
              </a:rPr>
              <a:t> и </a:t>
            </a:r>
            <a:r>
              <a:rPr lang="ru" sz="1200">
                <a:solidFill>
                  <a:srgbClr val="0000FF"/>
                </a:solidFill>
                <a:uFill>
                  <a:noFill/>
                </a:uFill>
                <a:hlinkClick r:id="rId3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Александр Кузьмин</a:t>
            </a:r>
            <a:endParaRPr sz="1200">
              <a:solidFill>
                <a:srgbClr val="0000FF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000FF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000FF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</p:txBody>
      </p:sp>
      <p:pic>
        <p:nvPicPr>
          <p:cNvPr id="116" name="Google Shape;116;p20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173225" y="3624463"/>
            <a:ext cx="2106025" cy="143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20"/>
          <p:cNvPicPr preferRelativeResize="0"/>
          <p:nvPr/>
        </p:nvPicPr>
        <p:blipFill rotWithShape="1">
          <a:blip r:embed="rId41">
            <a:alphaModFix/>
          </a:blip>
          <a:srcRect b="0" l="59" r="59" t="0"/>
          <a:stretch/>
        </p:blipFill>
        <p:spPr>
          <a:xfrm>
            <a:off x="2165700" y="3624463"/>
            <a:ext cx="2106023" cy="1432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20"/>
          <p:cNvPicPr preferRelativeResize="0"/>
          <p:nvPr/>
        </p:nvPicPr>
        <p:blipFill>
          <a:blip r:embed="rId42">
            <a:alphaModFix/>
          </a:blip>
          <a:stretch>
            <a:fillRect/>
          </a:stretch>
        </p:blipFill>
        <p:spPr>
          <a:xfrm>
            <a:off x="443900" y="83300"/>
            <a:ext cx="3533425" cy="3541175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20"/>
          <p:cNvSpPr txBox="1"/>
          <p:nvPr/>
        </p:nvSpPr>
        <p:spPr>
          <a:xfrm>
            <a:off x="529275" y="-41775"/>
            <a:ext cx="3928200" cy="69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>
                <a:solidFill>
                  <a:schemeClr val="dk1"/>
                </a:solidFill>
              </a:rPr>
              <a:t>КОМАНДА ОРГАНИЗАТОРОВ GRIFON RUN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0FFC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