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2" r:id="rId3"/>
    <p:sldId id="256" r:id="rId4"/>
    <p:sldId id="258" r:id="rId5"/>
    <p:sldId id="259" r:id="rId6"/>
    <p:sldId id="261" r:id="rId7"/>
    <p:sldId id="263" r:id="rId8"/>
    <p:sldId id="281" r:id="rId9"/>
    <p:sldId id="264" r:id="rId10"/>
    <p:sldId id="273" r:id="rId11"/>
    <p:sldId id="280" r:id="rId12"/>
    <p:sldId id="267" r:id="rId13"/>
    <p:sldId id="268" r:id="rId14"/>
    <p:sldId id="269" r:id="rId15"/>
    <p:sldId id="270" r:id="rId16"/>
    <p:sldId id="282" r:id="rId17"/>
    <p:sldId id="283" r:id="rId18"/>
    <p:sldId id="274" r:id="rId19"/>
    <p:sldId id="275" r:id="rId20"/>
    <p:sldId id="277" r:id="rId21"/>
    <p:sldId id="278" r:id="rId22"/>
    <p:sldId id="286" r:id="rId23"/>
    <p:sldId id="28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4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F696C-5C04-4F86-923D-339902D5D47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DCF26-4AD8-48E1-883B-2584E27F8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1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DCF26-4AD8-48E1-883B-2584E27F8F1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5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08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4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5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7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1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06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8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53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1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780DF-DFDA-43B1-A529-49FEEFD8792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F0ACA-3210-4167-AB98-D46F4835A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7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1558" y="920621"/>
            <a:ext cx="9548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использование добровольческого труда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Областном государственном бюджетном учреждении  «Управление социальной защиты населения по Бодайбинскому району»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462" y="834443"/>
            <a:ext cx="11737075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учреждения сформирован перечень работ, услуг  для выполнения которых привлекаются добровольцы/волонтеры: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акций (уборка жилых помещений, помощь в уборке территории, бесплатная стрижка, помощь в сборе детей в школу, помощь в сборе необходимой мебели, бытовых техники для малоимущих семей, сезонных вещей для детей и т.д.);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-проведение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досуговых/социализирующих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мероприятий, акций, выставок творчества, соревнований и других мероприятий для семей с детьми, пожилых граждан и инвалидов.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Учреждение привлекает добровольцев (волонтеров) самостоятельно, с некоторыми организациями заключены соглашения о взаимодействии: Совет ветеранов, Общество инвалидов, «Детская городская библиотека» и др.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34" y="417514"/>
            <a:ext cx="4760157" cy="316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" y="2096068"/>
            <a:ext cx="5000448" cy="3587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6115015" y="4000025"/>
            <a:ext cx="5656997" cy="2625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8893" y="693801"/>
            <a:ext cx="458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благодарности от получателей социальных услуг!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116" y="232012"/>
            <a:ext cx="6905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ко Дню пожилого человека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«Дари добро!»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5" y="650180"/>
            <a:ext cx="3473525" cy="5557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3251" r="5663" b="19684"/>
          <a:stretch/>
        </p:blipFill>
        <p:spPr>
          <a:xfrm>
            <a:off x="7996170" y="762759"/>
            <a:ext cx="3832984" cy="496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026764" y="2367868"/>
            <a:ext cx="3779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по социальной работе совместно с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волонтерами ежегодно проводится акция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отдаленных поселках: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уборок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мытье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окон, уборка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придомовые территории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38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b="2391"/>
          <a:stretch/>
        </p:blipFill>
        <p:spPr>
          <a:xfrm>
            <a:off x="1103514" y="370504"/>
            <a:ext cx="3751547" cy="2444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370504"/>
            <a:ext cx="3691693" cy="245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44" y="3467783"/>
            <a:ext cx="3735840" cy="248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12" y="3467784"/>
            <a:ext cx="3751547" cy="248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87215" y="2919976"/>
            <a:ext cx="278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квартир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4633" y="3036665"/>
            <a:ext cx="294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Поклейка обоев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4383" y="6081694"/>
            <a:ext cx="302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парикмахерские услуги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0191" y="232012"/>
            <a:ext cx="629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«Почетная семья»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3" y="759865"/>
            <a:ext cx="3410667" cy="226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72" y="759865"/>
            <a:ext cx="3416679" cy="22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48" y="3230755"/>
            <a:ext cx="4555441" cy="302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64503" y="1155066"/>
            <a:ext cx="4050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награждения участников районного конкурса «Почетная семья», привлекаются добровольцы из числа организаций, в которых работают участники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176" y="272955"/>
            <a:ext cx="7547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творчества детей-инвалидов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такой же как Вы!»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11" y="3821415"/>
            <a:ext cx="3941519" cy="262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5" y="3821415"/>
            <a:ext cx="3941519" cy="262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6" y="1103952"/>
            <a:ext cx="3941519" cy="262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11" y="1103951"/>
            <a:ext cx="3941519" cy="262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476466" y="1997839"/>
            <a:ext cx="3152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территории района проводится выставка творчества детей – инвалидов «Я такой же как Вы!», где волонтеры помогают оформить выставку в организациях г. Бодайбо и приобретают  подарки для каждого участника выставки.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1128889"/>
            <a:ext cx="4035188" cy="302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75" y="1128889"/>
            <a:ext cx="4035188" cy="302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04" y="2202216"/>
            <a:ext cx="3980597" cy="298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82638" y="5284168"/>
            <a:ext cx="99219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олонтеры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Бодайбо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организовывают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проводят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Новогоднюю акцию «Апельсиновое настроение» для граждан пожилого возраста и инвалидов, проживающих 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стационарном отделении учреждения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Волонтеры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выступают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праздничными танцевальными номерами,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исполняют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песни, по окончанию праздничной программы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вручают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каждому проживающему апельсин.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9509" y="222894"/>
            <a:ext cx="679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«Апельсиновая акция»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/>
          <a:stretch/>
        </p:blipFill>
        <p:spPr>
          <a:xfrm>
            <a:off x="1893091" y="1558217"/>
            <a:ext cx="8405817" cy="508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35288" y="357888"/>
            <a:ext cx="9321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добровольцев в организации участия детей-сирот и детей, оставшихся без попечения родителей, детей-инвалидов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ежегодном областном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 «Байкальская звезда»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8" y="1116759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48" y="1116759"/>
            <a:ext cx="4218674" cy="316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329218" y="327547"/>
            <a:ext cx="753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«Забота о Ветеранах!»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3833" y="4698789"/>
            <a:ext cx="954433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Участковым специалистом по социальной работе п. Кропоткин совместно с учениками поселковой школы в рамках акции «С заботой о ветеранах»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субботники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очистке от снега памятного мемориала жителям поселка, погибшим в годы Великой отечественной войны. 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Так же ребята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помогают пожилым гражданам поселка  в уборке снега во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дворе.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1107" y="4547051"/>
            <a:ext cx="7069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школьники поздравляют Ветеранов ВОВ с Днем Победы и дарят открытки сделанные своими руками. Так же дети слушают рассказы из жизни Ветеранов, рассказывают свои истории, ведь общение не маловажно для одиноких пожилых людей.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19909"/>
          <a:stretch/>
        </p:blipFill>
        <p:spPr>
          <a:xfrm>
            <a:off x="4553639" y="376566"/>
            <a:ext cx="3084722" cy="387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" y="376566"/>
            <a:ext cx="3376628" cy="345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4" b="25311"/>
          <a:stretch/>
        </p:blipFill>
        <p:spPr>
          <a:xfrm>
            <a:off x="8378419" y="376566"/>
            <a:ext cx="3440750" cy="345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1767" y="862143"/>
            <a:ext cx="9048466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организации и использования труда добровольцев на базе учреждения была разработана следующая нормативно-правовая база: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Положение о порядке организации и использования труда добровольцев в учреждении от 12.01.2017 года; 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Положение об экспертной комиссии об определении эффективности добровольного труда от 12.01.2017 г. 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-Приказ о назначении координаторов добровольцев от 11.01.2017 г. № 32/1;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-Приказ об утверждении положения о порядке организации и использования труда добровольцев от 12.01.2017 г. № 39/1;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Приказ о создании экспертной комиссии от 13.01.2017 г. № 46.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137" y="409433"/>
            <a:ext cx="1149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волонтеров в повседневной жизни пенсионерам, семьям в трудной жизненной ситуации и семьям находящимся в социально-опасном положении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4" y="1495019"/>
            <a:ext cx="2780630" cy="491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0"/>
          <a:stretch/>
        </p:blipFill>
        <p:spPr>
          <a:xfrm rot="5400000">
            <a:off x="7277648" y="2467875"/>
            <a:ext cx="4917324" cy="296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98" y="1489541"/>
            <a:ext cx="2666390" cy="471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7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6" y="573205"/>
            <a:ext cx="3127826" cy="556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78" y="573206"/>
            <a:ext cx="3131644" cy="557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58" y="573205"/>
            <a:ext cx="3148084" cy="560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30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26" y="383058"/>
            <a:ext cx="4549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ктивно развивается «Серебряное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в клубе активного долголетия «Мы вместе!» созданного на базе учреждения в 2016 году.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" y="383058"/>
            <a:ext cx="2743201" cy="276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07" y="4520726"/>
            <a:ext cx="3386781" cy="208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42" y="1680519"/>
            <a:ext cx="3885513" cy="174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3" y="4103066"/>
            <a:ext cx="3347576" cy="250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7"/>
          <a:stretch/>
        </p:blipFill>
        <p:spPr>
          <a:xfrm>
            <a:off x="8625017" y="469555"/>
            <a:ext cx="2866767" cy="279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17" y="4199598"/>
            <a:ext cx="3083184" cy="231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630827" y="3585040"/>
            <a:ext cx="4930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Участки клуба активного долголетия участвуют в акциях и проектах в качестве волонтеров»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5948" y="370703"/>
            <a:ext cx="7260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2020 года учреждение совместно с клубом активного долголетия «Мы вместе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!»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участвует в «Акции Памяти».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Целью которой является приведение воинских захоронений участников ВОВ в достойное состояние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5" y="1757210"/>
            <a:ext cx="3379842" cy="450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70" y="1757209"/>
            <a:ext cx="3297341" cy="439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71" y="1815531"/>
            <a:ext cx="3354457" cy="447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2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907138"/>
            <a:ext cx="3566704" cy="5043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36" y="907137"/>
            <a:ext cx="3498465" cy="4947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83" y="907137"/>
            <a:ext cx="3498465" cy="49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8" y="423079"/>
            <a:ext cx="4339987" cy="6137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91" y="423079"/>
            <a:ext cx="4339987" cy="613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41" y="518614"/>
            <a:ext cx="4220743" cy="5968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00" y="518614"/>
            <a:ext cx="4220742" cy="59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9" y="447845"/>
            <a:ext cx="3729229" cy="5273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41" y="447846"/>
            <a:ext cx="3729228" cy="5273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14" y="447846"/>
            <a:ext cx="3729228" cy="52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7160099" y="344606"/>
            <a:ext cx="4286250" cy="61687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71" y="1905506"/>
            <a:ext cx="66280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привлечение  и организация добровольцев и добровольческих организаций государственными и муниципальными учреждениями,  оказывающими социальные услуги гражданам было проведено методическое совещание «О создании добровольческого движения на базе учреждения»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08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90284" y="1443841"/>
            <a:ext cx="6628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наиболее успешных добровольческих практик реализованных учреждением является сотрудничество с золотодобывающими предприятиями, организациями  с целью проведения благотворительных акций для семей, состоящих на социальном обслуживании в отделении помощи семье 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" y="2179925"/>
            <a:ext cx="4786357" cy="269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0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489" y="191950"/>
            <a:ext cx="886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таких практик, является акция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«Снова в школу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6724" r="15817" b="8458"/>
          <a:stretch/>
        </p:blipFill>
        <p:spPr>
          <a:xfrm>
            <a:off x="848436" y="2500370"/>
            <a:ext cx="5431810" cy="41675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7188" y="898393"/>
            <a:ext cx="10463284" cy="16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добровольческой практики: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Повышение качества жизни и расширение социальной помощи  семьям, находящимся в трудной жизненной ситуации, социально опасном положении;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неравнодушного отношения к семьям, находящимся в трудной жизненной ситуации, социально опасном положении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28681" y="2573543"/>
            <a:ext cx="4449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Информирование волонтеров о проведении акции «Снова в школу!» осуществляется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через СМИ: размещение объявлений о начале акции в газете «Ленский Шахтер», «Пилигримм», размещение информации 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новостях телерадиокомпании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«Витимтелеком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интернет: группа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«Одноклассники» и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учреждения.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754</Words>
  <Application>Microsoft Office PowerPoint</Application>
  <PresentationFormat>Произвольный</PresentationFormat>
  <Paragraphs>46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2017-10-29T12:10:39Z</dcterms:created>
  <dcterms:modified xsi:type="dcterms:W3CDTF">2023-05-15T04:40:09Z</dcterms:modified>
</cp:coreProperties>
</file>