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3"/>
    <p:sldId id="267" r:id="rId4"/>
    <p:sldId id="266" r:id="rId5"/>
    <p:sldId id="265" r:id="rId6"/>
    <p:sldId id="264" r:id="rId7"/>
    <p:sldId id="263" r:id="rId8"/>
    <p:sldId id="262" r:id="rId9"/>
    <p:sldId id="261" r:id="rId10"/>
    <p:sldId id="260" r:id="rId11"/>
    <p:sldId id="259" r:id="rId12"/>
    <p:sldId id="258" r:id="rId13"/>
    <p:sldId id="269" r:id="rId14"/>
    <p:sldId id="268" r:id="rId15"/>
    <p:sldId id="257" r:id="rId16"/>
    <p:sldId id="271" r:id="rId17"/>
    <p:sldId id="270" r:id="rId18"/>
    <p:sldId id="272" r:id="rId19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117" d="100"/>
          <a:sy n="117" d="100"/>
        </p:scale>
        <p:origin x="510" y="102"/>
      </p:cViewPr>
      <p:guideLst>
        <p:guide orient="horz" pos="2159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handoutMaster" Target="handoutMasters/handoutMaster1.xml"/><Relationship Id="rId20" Type="http://schemas.openxmlformats.org/officeDocument/2006/relationships/notesMaster" Target="notesMasters/notesMaster1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en-US" smtClean="0"/>
            </a:fld>
            <a:endParaRPr lang="en-US"/>
          </a:p>
        </p:txBody>
      </p:sp>
      <p:sp>
        <p:nvSpPr>
          <p:cNvPr id="4" name="Slide Image Placeho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1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/>
              <a:t>Second level 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3750945"/>
            <a:ext cx="9843135" cy="811530"/>
          </a:xfrm>
        </p:spPr>
        <p:txBody>
          <a:bodyPr anchor="b">
            <a:no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 dirty="0" smtClean="0">
              <a:sym typeface="+mn-e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kumimoji="0" lang="en-US" sz="2800" b="0" i="0" u="none" strike="noStrike" kern="1200" cap="none" spc="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  <a:endParaRPr lang="en-US" dirty="0" smtClean="0"/>
          </a:p>
          <a:p>
            <a:pPr lvl="2"/>
            <a:r>
              <a:rPr lang="en-US" dirty="0" smtClean="0"/>
              <a:t>Third level</a:t>
            </a:r>
            <a:endParaRPr lang="en-US" dirty="0"/>
          </a:p>
          <a:p>
            <a:pPr lvl="3"/>
            <a:r>
              <a:rPr lang="en-US" dirty="0" smtClean="0"/>
              <a:t>Fourth level</a:t>
            </a:r>
            <a:endParaRPr lang="en-US" dirty="0"/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defRPr sz="2800" b="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 descr="мваиа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86285" cy="678434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тв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1609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смяптяам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83110" cy="678561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Снимок.PNGстпятсм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023725" cy="666178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мтпрьрат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200255" cy="679640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вптявпИЫВвс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300" y="0"/>
            <a:ext cx="12093575" cy="670179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пьяптаасм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000230" cy="676592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чтпвтсм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0"/>
            <a:ext cx="12190730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мвяпявтвсм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0466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аммвам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1450" y="0"/>
            <a:ext cx="12088495" cy="656463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м ими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262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cc cv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365" cy="681418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птяптапт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ятпяптят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79005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ятпятяптят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3006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яптявпьи м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4657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сптявпьь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635" cy="686308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宽屏</PresentationFormat>
  <Paragraphs>0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5" baseType="lpstr">
      <vt:lpstr>Arial</vt:lpstr>
      <vt:lpstr>SimSun</vt:lpstr>
      <vt:lpstr>Wingdings</vt:lpstr>
      <vt:lpstr>Calibri Light</vt:lpstr>
      <vt:lpstr>Microsoft YaHei</vt:lpstr>
      <vt:lpstr>Arial Unicode MS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Андрей</cp:lastModifiedBy>
  <cp:revision>2</cp:revision>
  <dcterms:created xsi:type="dcterms:W3CDTF">2023-08-29T13:36:14Z</dcterms:created>
  <dcterms:modified xsi:type="dcterms:W3CDTF">2023-08-29T13:48:41Z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1049-12.2.0.13193</vt:lpwstr>
  </property>
  <property fmtid="{D5CDD505-2E9C-101B-9397-08002B2CF9AE}" pid="3" name="ICV">
    <vt:lpwstr>08FF294C5B17403D8F80601062BC7BCF_11</vt:lpwstr>
  </property>
</Properties>
</file>