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37A926-4A5B-466F-8406-4DF902125AE9}">
          <p14:sldIdLst>
            <p14:sldId id="256"/>
            <p14:sldId id="257"/>
            <p14:sldId id="258"/>
            <p14:sldId id="259"/>
            <p14:sldId id="260"/>
            <p14:sldId id="263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01173829571738"/>
          <c:y val="0.37928365725694513"/>
          <c:w val="0.67582854041858598"/>
          <c:h val="0.553041498302100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месяц</c:v>
                </c:pt>
                <c:pt idx="1">
                  <c:v>2 месяц</c:v>
                </c:pt>
                <c:pt idx="2">
                  <c:v>3 месяц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1400</c:v>
                </c:pt>
                <c:pt idx="1">
                  <c:v>1800</c:v>
                </c:pt>
                <c:pt idx="2">
                  <c:v>2800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53-4F19-9957-7F8E5B63A1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месяц</c:v>
                </c:pt>
                <c:pt idx="1">
                  <c:v>2 месяц</c:v>
                </c:pt>
                <c:pt idx="2">
                  <c:v>3 месяц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900</c:v>
                </c:pt>
                <c:pt idx="1">
                  <c:v>500</c:v>
                </c:pt>
                <c:pt idx="2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53-4F19-9957-7F8E5B63A1C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Прибль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 месяц</c:v>
                </c:pt>
                <c:pt idx="1">
                  <c:v>2 месяц</c:v>
                </c:pt>
                <c:pt idx="2">
                  <c:v>3 месяц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500</c:v>
                </c:pt>
                <c:pt idx="1">
                  <c:v>1300</c:v>
                </c:pt>
                <c:pt idx="2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53-4F19-9957-7F8E5B63A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61856"/>
        <c:axId val="61163008"/>
      </c:lineChart>
      <c:catAx>
        <c:axId val="6116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163008"/>
        <c:crossesAt val="5.0000000000000004E+32"/>
        <c:auto val="1"/>
        <c:lblAlgn val="ctr"/>
        <c:lblOffset val="100"/>
        <c:noMultiLvlLbl val="0"/>
      </c:catAx>
      <c:valAx>
        <c:axId val="61163008"/>
        <c:scaling>
          <c:orientation val="minMax"/>
          <c:max val="3000"/>
          <c:min val="5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61161856"/>
        <c:crosses val="autoZero"/>
        <c:crossBetween val="between"/>
        <c:minorUnit val="500"/>
        <c:dispUnits>
          <c:builtInUnit val="thousan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5491075777905019"/>
          <c:y val="4.2105823386169076E-2"/>
          <c:w val="0.39583400989633633"/>
          <c:h val="0.2708492064677731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2665671556207"/>
          <c:y val="0.32435495579518192"/>
          <c:w val="0.56312470657382152"/>
          <c:h val="0.660679935476061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261518433435711"/>
                  <c:y val="0.101470408257688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500₽</a:t>
                    </a:r>
                    <a:endParaRPr lang="en-US" dirty="0"/>
                  </a:p>
                </c:rich>
              </c:tx>
              <c:numFmt formatCode="#,##0.00\ &quot;₽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DB-41FB-A4E2-6D65113EA9E9}"/>
                </c:ext>
              </c:extLst>
            </c:dLbl>
            <c:dLbl>
              <c:idx val="1"/>
              <c:layout>
                <c:manualLayout>
                  <c:x val="-0.21645713200325406"/>
                  <c:y val="-0.1523450451825459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900 </a:t>
                    </a:r>
                    <a:r>
                      <a:rPr lang="en-US" dirty="0"/>
                      <a:t>₽</a:t>
                    </a:r>
                  </a:p>
                </c:rich>
              </c:tx>
              <c:numFmt formatCode="#,##0.00\ &quot;₽&quot;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9-4D83-8687-7E3E0559B713}"/>
                </c:ext>
              </c:extLst>
            </c:dLbl>
            <c:dLbl>
              <c:idx val="2"/>
              <c:layout>
                <c:manualLayout>
                  <c:x val="0.22162076077568443"/>
                  <c:y val="-8.793159288257927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1400 </a:t>
                    </a:r>
                    <a:r>
                      <a:rPr lang="en-US" dirty="0"/>
                      <a:t>₽</a:t>
                    </a:r>
                  </a:p>
                </c:rich>
              </c:tx>
              <c:numFmt formatCode="#,##0.00\ &quot;₽&quot;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B-41FB-A4E2-6D65113EA9E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Прибыль</c:v>
                </c:pt>
                <c:pt idx="1">
                  <c:v>Расходы </c:v>
                </c:pt>
                <c:pt idx="2">
                  <c:v>Доход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500</c:v>
                </c:pt>
                <c:pt idx="1">
                  <c:v>900</c:v>
                </c:pt>
                <c:pt idx="2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49-4D83-8687-7E3E0559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5306095021700088E-2"/>
          <c:y val="0.66059770166362297"/>
          <c:w val="0.2891446201318133"/>
          <c:h val="0.299942851030484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maskforyouislove.tilda.ws/" TargetMode="External"/><Relationship Id="rId5" Type="http://schemas.openxmlformats.org/officeDocument/2006/relationships/image" Target="../media/image17.png"/><Relationship Id="rId4" Type="http://schemas.openxmlformats.org/officeDocument/2006/relationships/hyperlink" Target="mailto:zannaraut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780928"/>
            <a:ext cx="5648623" cy="120430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изайнерский пошив масок на ваш вкус!!!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4149080"/>
            <a:ext cx="3029997" cy="11079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Little Fox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160240" cy="215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738" y="367701"/>
            <a:ext cx="6965245" cy="1202485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r>
              <a:rPr lang="ru-RU" sz="3600" dirty="0" smtClean="0">
                <a:solidFill>
                  <a:sysClr val="windowText" lastClr="0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Команда</a:t>
            </a:r>
            <a:endParaRPr lang="ru-RU" sz="3600" dirty="0">
              <a:solidFill>
                <a:sysClr val="windowText" lastClr="0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35" y="548680"/>
            <a:ext cx="2452057" cy="326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64188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550995" cy="33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791" y="4162175"/>
            <a:ext cx="279332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Раут Жанна</a:t>
            </a:r>
          </a:p>
          <a:p>
            <a:r>
              <a:rPr lang="ru-RU" b="1" dirty="0"/>
              <a:t>Л</a:t>
            </a:r>
            <a:r>
              <a:rPr lang="ru-RU" b="1" dirty="0" smtClean="0"/>
              <a:t>идер</a:t>
            </a:r>
            <a:r>
              <a:rPr lang="ru-RU" dirty="0" smtClean="0"/>
              <a:t> </a:t>
            </a:r>
            <a:r>
              <a:rPr lang="ru-RU" b="1" dirty="0" smtClean="0"/>
              <a:t>нашей</a:t>
            </a:r>
            <a:r>
              <a:rPr lang="ru-RU" dirty="0" smtClean="0"/>
              <a:t> </a:t>
            </a:r>
            <a:r>
              <a:rPr lang="ru-RU" b="1" dirty="0" smtClean="0"/>
              <a:t>команды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97949" y="1753046"/>
            <a:ext cx="1794915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Ревва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Кирилл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4353" y="2203572"/>
            <a:ext cx="28580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Занимается бухгалтерией</a:t>
            </a:r>
            <a:endParaRPr lang="ru-RU" b="1" dirty="0">
              <a:ln w="50800"/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3173" y="3862983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Утюж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Ирина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3009" y="4254508"/>
            <a:ext cx="22352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Швея и дизайнер </a:t>
            </a:r>
          </a:p>
          <a:p>
            <a:pPr algn="ctr"/>
            <a:r>
              <a:rPr lang="ru-RU" b="1" dirty="0" smtClean="0">
                <a:ln w="5080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масок</a:t>
            </a:r>
            <a:endParaRPr lang="ru-RU" b="1" dirty="0">
              <a:ln w="50800"/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842445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Особенность и 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51043"/>
            <a:ext cx="7448932" cy="3579849"/>
          </a:xfrm>
        </p:spPr>
        <p:txBody>
          <a:bodyPr>
            <a:normAutofit/>
          </a:bodyPr>
          <a:lstStyle/>
          <a:p>
            <a:r>
              <a:rPr lang="ru-RU" dirty="0" smtClean="0"/>
              <a:t>Проблемы других магазинов: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Маска не подходит по размерам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Не нравится дизайн</a:t>
            </a:r>
          </a:p>
          <a:p>
            <a:pPr marL="0" indent="0"/>
            <a:r>
              <a:rPr lang="ru-RU" dirty="0" smtClean="0"/>
              <a:t>Как мы можем решить эти проблемы: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Маски шьются в точности по размерам которые, предоставляют заказчики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 smtClean="0"/>
              <a:t>Мы шьем маски, а узор и цвет маски выбирает заказчик.</a:t>
            </a:r>
            <a:endParaRPr lang="ru-RU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1533">
            <a:off x="6061025" y="4864264"/>
            <a:ext cx="2196852" cy="220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323">
            <a:off x="680396" y="4896861"/>
            <a:ext cx="2242071" cy="22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4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Отчет о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095143"/>
            <a:ext cx="4887645" cy="36038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 бизнес-аккаунт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Instagram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 сайт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Выполнено более 20 заказов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сотрудничество с магазином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заказы через Юлу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486">
            <a:off x="6051964" y="5210984"/>
            <a:ext cx="2123728" cy="212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b="11012"/>
          <a:stretch/>
        </p:blipFill>
        <p:spPr bwMode="auto">
          <a:xfrm>
            <a:off x="1203045" y="2204864"/>
            <a:ext cx="2177465" cy="4067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Финансовая модель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403803"/>
              </p:ext>
            </p:extLst>
          </p:nvPr>
        </p:nvGraphicFramePr>
        <p:xfrm>
          <a:off x="4302075" y="2553332"/>
          <a:ext cx="468052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711669"/>
              </p:ext>
            </p:extLst>
          </p:nvPr>
        </p:nvGraphicFramePr>
        <p:xfrm>
          <a:off x="755576" y="2564904"/>
          <a:ext cx="4464496" cy="2680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06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8520" y="1556792"/>
            <a:ext cx="9252520" cy="33843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40574" r="33764" b="21725"/>
          <a:stretch/>
        </p:blipFill>
        <p:spPr bwMode="auto">
          <a:xfrm>
            <a:off x="179512" y="1772816"/>
            <a:ext cx="8712000" cy="295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ПРЕДЛОЖЕНИЕ ИНВЕСТОРУ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75656" y="2780928"/>
            <a:ext cx="6196405" cy="3603812"/>
          </a:xfrm>
        </p:spPr>
        <p:txBody>
          <a:bodyPr/>
          <a:lstStyle/>
          <a:p>
            <a:pPr algn="ctr"/>
            <a:r>
              <a:rPr lang="ru-RU" dirty="0" smtClean="0"/>
              <a:t>ИНВЕСТИЦИИ:130.000 РУБЛЕЙ</a:t>
            </a:r>
          </a:p>
          <a:p>
            <a:pPr algn="ctr"/>
            <a:r>
              <a:rPr lang="ru-RU" dirty="0" smtClean="0"/>
              <a:t>От </a:t>
            </a:r>
            <a:r>
              <a:rPr lang="ru-RU" dirty="0" smtClean="0"/>
              <a:t>35%годовых</a:t>
            </a:r>
            <a:endParaRPr lang="ru-RU" dirty="0" smtClean="0"/>
          </a:p>
          <a:p>
            <a:pPr algn="ctr"/>
            <a:r>
              <a:rPr lang="ru-RU" dirty="0" smtClean="0"/>
              <a:t>Окупаемость в течении </a:t>
            </a:r>
            <a:r>
              <a:rPr lang="ru-RU" dirty="0" smtClean="0"/>
              <a:t>12 месяцев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5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61" y="3582308"/>
            <a:ext cx="2868275" cy="275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12142" y="1777462"/>
            <a:ext cx="2986451" cy="28710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1213" y="332656"/>
            <a:ext cx="3960440" cy="80139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sz="4000" dirty="0">
                <a:latin typeface="+mn-lt"/>
              </a:rPr>
              <a:t>Контакты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18937" y="1164813"/>
            <a:ext cx="3096345" cy="2160240"/>
          </a:xfrm>
        </p:spPr>
        <p:txBody>
          <a:bodyPr>
            <a:noAutofit/>
          </a:bodyPr>
          <a:lstStyle/>
          <a:p>
            <a:r>
              <a:rPr lang="en-US" sz="2400" dirty="0" smtClean="0"/>
              <a:t>8</a:t>
            </a:r>
            <a:r>
              <a:rPr lang="ru-RU" sz="2400" dirty="0" smtClean="0"/>
              <a:t> </a:t>
            </a:r>
            <a:r>
              <a:rPr lang="en-US" sz="2400" dirty="0" smtClean="0"/>
              <a:t>961-919-06-86-</a:t>
            </a:r>
            <a:r>
              <a:rPr lang="ru-RU" sz="2400" dirty="0" smtClean="0"/>
              <a:t>Раут Жанна</a:t>
            </a:r>
          </a:p>
          <a:p>
            <a:r>
              <a:rPr lang="ru-RU" sz="2400" dirty="0" smtClean="0"/>
              <a:t>8 905-890-85-60- </a:t>
            </a:r>
            <a:r>
              <a:rPr lang="ru-RU" sz="2400" dirty="0" err="1" smtClean="0"/>
              <a:t>Утюж</a:t>
            </a:r>
            <a:r>
              <a:rPr lang="ru-RU" sz="2400" dirty="0" smtClean="0"/>
              <a:t> Ирина</a:t>
            </a:r>
          </a:p>
          <a:p>
            <a:r>
              <a:rPr lang="en-US" sz="2400" dirty="0" smtClean="0">
                <a:hlinkClick r:id="rId4"/>
              </a:rPr>
              <a:t>zannaraut@gmail.com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62" y="3737005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843811"/>
            <a:ext cx="332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http://maskforyouislove.tilda.ws</a:t>
            </a:r>
            <a:endParaRPr lang="ru-RU" dirty="0"/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125337" y="2203085"/>
            <a:ext cx="4032448" cy="2758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124744"/>
            <a:ext cx="20308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foxy_irina22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15" y="1877051"/>
            <a:ext cx="2736304" cy="259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5561</TotalTime>
  <Words>124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Constantia</vt:lpstr>
      <vt:lpstr>Franklin Gothic Book</vt:lpstr>
      <vt:lpstr>Rage Italic</vt:lpstr>
      <vt:lpstr>Кнопка</vt:lpstr>
      <vt:lpstr>Дизайнерский пошив масок на ваш вкус!!!</vt:lpstr>
      <vt:lpstr>Команда</vt:lpstr>
      <vt:lpstr>Особенность и преимущества</vt:lpstr>
      <vt:lpstr>Отчет о работе</vt:lpstr>
      <vt:lpstr>Финансовая модель</vt:lpstr>
      <vt:lpstr>Презентация PowerPoint</vt:lpstr>
      <vt:lpstr>ПРЕДЛОЖЕНИЕ ИНВЕСТОРУ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«Капитанская дочка» Герои и прототипы.</dc:title>
  <dc:creator>рс</dc:creator>
  <cp:lastModifiedBy>Пользователь</cp:lastModifiedBy>
  <cp:revision>68</cp:revision>
  <dcterms:created xsi:type="dcterms:W3CDTF">2020-11-12T07:03:53Z</dcterms:created>
  <dcterms:modified xsi:type="dcterms:W3CDTF">2020-12-10T15:31:01Z</dcterms:modified>
</cp:coreProperties>
</file>